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</p:sldMasterIdLst>
  <p:notesMasterIdLst>
    <p:notesMasterId r:id="rId8"/>
  </p:notesMasterIdLst>
  <p:handoutMasterIdLst>
    <p:handoutMasterId r:id="rId9"/>
  </p:handoutMasterIdLst>
  <p:sldIdLst>
    <p:sldId id="286" r:id="rId5"/>
    <p:sldId id="367" r:id="rId6"/>
    <p:sldId id="365" r:id="rId7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D42F"/>
    <a:srgbClr val="2B2171"/>
    <a:srgbClr val="CC0B10"/>
    <a:srgbClr val="2A2070"/>
    <a:srgbClr val="286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D55FE-8523-49DE-8537-E38C8F7FDF63}" v="15" dt="2023-10-02T18:55:44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47" d="100"/>
          <a:sy n="147" d="100"/>
        </p:scale>
        <p:origin x="60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4438E-7074-498F-B70A-07F2538CE4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B9E9ED-12BC-48AC-A199-098514F9B61C}">
      <dgm:prSet phldrT="[Text]"/>
      <dgm:spPr/>
      <dgm:t>
        <a:bodyPr/>
        <a:lstStyle/>
        <a:p>
          <a:r>
            <a:rPr lang="en-GB" dirty="0"/>
            <a:t>Dan Evans Chief Executive</a:t>
          </a:r>
        </a:p>
      </dgm:t>
    </dgm:pt>
    <dgm:pt modelId="{56E528EB-0D3A-4F08-9269-01F215FFB57E}" type="parTrans" cxnId="{6514AE28-0379-414B-96FA-B55B6E1D2F1A}">
      <dgm:prSet/>
      <dgm:spPr/>
      <dgm:t>
        <a:bodyPr/>
        <a:lstStyle/>
        <a:p>
          <a:endParaRPr lang="en-GB"/>
        </a:p>
      </dgm:t>
    </dgm:pt>
    <dgm:pt modelId="{D02BE819-18E1-432B-9D90-EBEBDD8D9066}" type="sibTrans" cxnId="{6514AE28-0379-414B-96FA-B55B6E1D2F1A}">
      <dgm:prSet/>
      <dgm:spPr/>
      <dgm:t>
        <a:bodyPr/>
        <a:lstStyle/>
        <a:p>
          <a:endParaRPr lang="en-GB"/>
        </a:p>
      </dgm:t>
    </dgm:pt>
    <dgm:pt modelId="{68805BE0-87EA-4CAD-A6EF-E54834B92C58}">
      <dgm:prSet phldrT="[Text]"/>
      <dgm:spPr/>
      <dgm:t>
        <a:bodyPr/>
        <a:lstStyle/>
        <a:p>
          <a:r>
            <a:rPr lang="en-GB" dirty="0"/>
            <a:t>Paul Raynor Chief Financial Officer </a:t>
          </a:r>
        </a:p>
      </dgm:t>
    </dgm:pt>
    <dgm:pt modelId="{47F0B6C1-D213-4D1B-AA27-E9B357AB9852}" type="parTrans" cxnId="{FB4B3986-D73D-4631-A0C7-5BA84A3B1126}">
      <dgm:prSet/>
      <dgm:spPr/>
      <dgm:t>
        <a:bodyPr/>
        <a:lstStyle/>
        <a:p>
          <a:endParaRPr lang="en-GB"/>
        </a:p>
      </dgm:t>
    </dgm:pt>
    <dgm:pt modelId="{515590FA-7346-4B7A-89F5-23C4F3A12D8F}" type="sibTrans" cxnId="{FB4B3986-D73D-4631-A0C7-5BA84A3B1126}">
      <dgm:prSet/>
      <dgm:spPr/>
      <dgm:t>
        <a:bodyPr/>
        <a:lstStyle/>
        <a:p>
          <a:endParaRPr lang="en-GB"/>
        </a:p>
      </dgm:t>
    </dgm:pt>
    <dgm:pt modelId="{D1911947-7ED5-4012-A737-981BD63E3C6A}">
      <dgm:prSet phldrT="[Text]"/>
      <dgm:spPr/>
      <dgm:t>
        <a:bodyPr/>
        <a:lstStyle/>
        <a:p>
          <a:r>
            <a:rPr lang="en-GB" dirty="0"/>
            <a:t>Neil Hunt General Counsel &amp; Co Sec </a:t>
          </a:r>
        </a:p>
      </dgm:t>
    </dgm:pt>
    <dgm:pt modelId="{07509A89-18A4-4184-9434-38A5887C1FDF}" type="parTrans" cxnId="{AD7D4AFB-0479-4080-8AD7-5614E4A7660E}">
      <dgm:prSet/>
      <dgm:spPr/>
      <dgm:t>
        <a:bodyPr/>
        <a:lstStyle/>
        <a:p>
          <a:endParaRPr lang="en-GB"/>
        </a:p>
      </dgm:t>
    </dgm:pt>
    <dgm:pt modelId="{8A0FF430-0A28-47D0-B681-ED94B5C8215D}" type="sibTrans" cxnId="{AD7D4AFB-0479-4080-8AD7-5614E4A7660E}">
      <dgm:prSet/>
      <dgm:spPr/>
      <dgm:t>
        <a:bodyPr/>
        <a:lstStyle/>
        <a:p>
          <a:endParaRPr lang="en-GB"/>
        </a:p>
      </dgm:t>
    </dgm:pt>
    <dgm:pt modelId="{90471E6B-7C59-4D80-B0F8-DBEC6452AB2D}">
      <dgm:prSet phldrT="[Text]"/>
      <dgm:spPr/>
      <dgm:t>
        <a:bodyPr/>
        <a:lstStyle/>
        <a:p>
          <a:r>
            <a:rPr lang="en-GB" dirty="0"/>
            <a:t>Ellie Armour Chief People Officer </a:t>
          </a:r>
        </a:p>
      </dgm:t>
    </dgm:pt>
    <dgm:pt modelId="{836ABBEF-77B9-43A8-A792-BC3E8FAAEDF3}" type="parTrans" cxnId="{4FEDDF34-D508-4836-BFFD-A371A59C7867}">
      <dgm:prSet/>
      <dgm:spPr/>
      <dgm:t>
        <a:bodyPr/>
        <a:lstStyle/>
        <a:p>
          <a:endParaRPr lang="en-GB"/>
        </a:p>
      </dgm:t>
    </dgm:pt>
    <dgm:pt modelId="{1109DC3C-771B-43D5-80B2-F0E1EC3035BD}" type="sibTrans" cxnId="{4FEDDF34-D508-4836-BFFD-A371A59C7867}">
      <dgm:prSet/>
      <dgm:spPr/>
      <dgm:t>
        <a:bodyPr/>
        <a:lstStyle/>
        <a:p>
          <a:endParaRPr lang="en-GB"/>
        </a:p>
      </dgm:t>
    </dgm:pt>
    <dgm:pt modelId="{275D5805-3B33-49BE-AB48-8F21BC09DD05}">
      <dgm:prSet phldrT="[Text]"/>
      <dgm:spPr/>
      <dgm:t>
        <a:bodyPr/>
        <a:lstStyle/>
        <a:p>
          <a:r>
            <a:rPr lang="en-GB" dirty="0"/>
            <a:t>Mark Sunderland Chief Data Officer </a:t>
          </a:r>
        </a:p>
      </dgm:t>
    </dgm:pt>
    <dgm:pt modelId="{35FE1B37-13AF-415C-8DD1-CDCCF1C35174}" type="parTrans" cxnId="{912A5D3A-CE2D-4F16-928C-7DBFDDEAA659}">
      <dgm:prSet/>
      <dgm:spPr/>
      <dgm:t>
        <a:bodyPr/>
        <a:lstStyle/>
        <a:p>
          <a:endParaRPr lang="en-GB"/>
        </a:p>
      </dgm:t>
    </dgm:pt>
    <dgm:pt modelId="{8E34C497-20EF-4EB2-8741-735840481AE6}" type="sibTrans" cxnId="{912A5D3A-CE2D-4F16-928C-7DBFDDEAA659}">
      <dgm:prSet/>
      <dgm:spPr/>
      <dgm:t>
        <a:bodyPr/>
        <a:lstStyle/>
        <a:p>
          <a:endParaRPr lang="en-GB"/>
        </a:p>
      </dgm:t>
    </dgm:pt>
    <dgm:pt modelId="{D5A57AA9-CDE4-4479-BE35-45D4708E1CC1}">
      <dgm:prSet phldrT="[Text]"/>
      <dgm:spPr/>
      <dgm:t>
        <a:bodyPr/>
        <a:lstStyle/>
        <a:p>
          <a:r>
            <a:rPr lang="en-GB" dirty="0"/>
            <a:t>Paul Jackson Chief Digital Officer </a:t>
          </a:r>
        </a:p>
      </dgm:t>
    </dgm:pt>
    <dgm:pt modelId="{60F4170F-3E6E-44E9-91BD-924E63462E87}" type="parTrans" cxnId="{1A8C2C2A-F403-4119-9DF5-914F5B910EAE}">
      <dgm:prSet/>
      <dgm:spPr/>
      <dgm:t>
        <a:bodyPr/>
        <a:lstStyle/>
        <a:p>
          <a:endParaRPr lang="en-GB"/>
        </a:p>
      </dgm:t>
    </dgm:pt>
    <dgm:pt modelId="{7658512F-99D9-45F1-8B4A-3E90BDECCDCE}" type="sibTrans" cxnId="{1A8C2C2A-F403-4119-9DF5-914F5B910EAE}">
      <dgm:prSet/>
      <dgm:spPr/>
      <dgm:t>
        <a:bodyPr/>
        <a:lstStyle/>
        <a:p>
          <a:endParaRPr lang="en-GB"/>
        </a:p>
      </dgm:t>
    </dgm:pt>
    <dgm:pt modelId="{A362718E-09A8-4786-AC28-CBFBF69F719D}">
      <dgm:prSet phldrT="[Text]"/>
      <dgm:spPr/>
      <dgm:t>
        <a:bodyPr/>
        <a:lstStyle/>
        <a:p>
          <a:r>
            <a:rPr lang="en-GB" dirty="0"/>
            <a:t>Asif Latief        Chief Revenue Officer </a:t>
          </a:r>
        </a:p>
      </dgm:t>
    </dgm:pt>
    <dgm:pt modelId="{8FB4C45B-C3AA-48F5-8970-B2643094DF84}" type="parTrans" cxnId="{61105F3D-6EDE-4D56-992A-87B4F5489EDC}">
      <dgm:prSet/>
      <dgm:spPr/>
      <dgm:t>
        <a:bodyPr/>
        <a:lstStyle/>
        <a:p>
          <a:endParaRPr lang="en-GB"/>
        </a:p>
      </dgm:t>
    </dgm:pt>
    <dgm:pt modelId="{556BD5FD-8FE5-432C-8B5F-DCD2E736BFA6}" type="sibTrans" cxnId="{61105F3D-6EDE-4D56-992A-87B4F5489EDC}">
      <dgm:prSet/>
      <dgm:spPr/>
      <dgm:t>
        <a:bodyPr/>
        <a:lstStyle/>
        <a:p>
          <a:endParaRPr lang="en-GB"/>
        </a:p>
      </dgm:t>
    </dgm:pt>
    <dgm:pt modelId="{12F1D908-E229-498F-936E-664664EABA41}">
      <dgm:prSet phldrT="[Text]"/>
      <dgm:spPr/>
      <dgm:t>
        <a:bodyPr/>
        <a:lstStyle/>
        <a:p>
          <a:r>
            <a:rPr lang="en-GB" dirty="0"/>
            <a:t>Amelia Woodley ESG Director </a:t>
          </a:r>
        </a:p>
      </dgm:t>
    </dgm:pt>
    <dgm:pt modelId="{5D431CCA-5D63-4D62-A905-AD162649F56F}" type="parTrans" cxnId="{3A2FB149-AD5D-456A-A7CC-B0AFDCC632F4}">
      <dgm:prSet/>
      <dgm:spPr/>
      <dgm:t>
        <a:bodyPr/>
        <a:lstStyle/>
        <a:p>
          <a:endParaRPr lang="en-GB"/>
        </a:p>
      </dgm:t>
    </dgm:pt>
    <dgm:pt modelId="{2CA71C04-57F5-488B-8A22-85349964657C}" type="sibTrans" cxnId="{3A2FB149-AD5D-456A-A7CC-B0AFDCC632F4}">
      <dgm:prSet/>
      <dgm:spPr/>
      <dgm:t>
        <a:bodyPr/>
        <a:lstStyle/>
        <a:p>
          <a:endParaRPr lang="en-GB"/>
        </a:p>
      </dgm:t>
    </dgm:pt>
    <dgm:pt modelId="{780A9A9E-F404-4C08-AE4B-868344D5DBDF}">
      <dgm:prSet phldrT="[Text]"/>
      <dgm:spPr/>
      <dgm:t>
        <a:bodyPr/>
        <a:lstStyle/>
        <a:p>
          <a:r>
            <a:rPr lang="en-GB" dirty="0"/>
            <a:t>Andy Johnson HSSEQ Director </a:t>
          </a:r>
        </a:p>
      </dgm:t>
    </dgm:pt>
    <dgm:pt modelId="{00FE2E8B-2BB7-4ED4-8453-8FFC1D39A8AA}" type="parTrans" cxnId="{95342D30-9A4B-49FE-AD4C-6F533E079401}">
      <dgm:prSet/>
      <dgm:spPr/>
      <dgm:t>
        <a:bodyPr/>
        <a:lstStyle/>
        <a:p>
          <a:endParaRPr lang="en-GB"/>
        </a:p>
      </dgm:t>
    </dgm:pt>
    <dgm:pt modelId="{7D46849A-A992-49B9-8A41-E48F6B36611E}" type="sibTrans" cxnId="{95342D30-9A4B-49FE-AD4C-6F533E079401}">
      <dgm:prSet/>
      <dgm:spPr/>
      <dgm:t>
        <a:bodyPr/>
        <a:lstStyle/>
        <a:p>
          <a:endParaRPr lang="en-GB"/>
        </a:p>
      </dgm:t>
    </dgm:pt>
    <dgm:pt modelId="{38D04B78-5208-4271-AE6D-12E9BF2326DF}">
      <dgm:prSet phldrT="[Text]"/>
      <dgm:spPr/>
      <dgm:t>
        <a:bodyPr/>
        <a:lstStyle/>
        <a:p>
          <a:r>
            <a:rPr lang="en-GB" dirty="0"/>
            <a:t>Danny Johnson Managing Director Operations UK&amp;I</a:t>
          </a:r>
        </a:p>
      </dgm:t>
    </dgm:pt>
    <dgm:pt modelId="{0B36DB80-6F2A-4450-AE38-0247441D85E9}" type="parTrans" cxnId="{583F185F-CE14-4BC3-85E6-3A159343FCC7}">
      <dgm:prSet/>
      <dgm:spPr/>
      <dgm:t>
        <a:bodyPr/>
        <a:lstStyle/>
        <a:p>
          <a:endParaRPr lang="en-GB"/>
        </a:p>
      </dgm:t>
    </dgm:pt>
    <dgm:pt modelId="{4611DF77-2040-4578-B493-64C7C2983293}" type="sibTrans" cxnId="{583F185F-CE14-4BC3-85E6-3A159343FCC7}">
      <dgm:prSet/>
      <dgm:spPr/>
      <dgm:t>
        <a:bodyPr/>
        <a:lstStyle/>
        <a:p>
          <a:endParaRPr lang="en-GB"/>
        </a:p>
      </dgm:t>
    </dgm:pt>
    <dgm:pt modelId="{9F0EB5F7-84FC-4D4F-90ED-36AA58A5CB11}" type="pres">
      <dgm:prSet presAssocID="{8BD4438E-7074-498F-B70A-07F2538CE4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751C41-54CB-46B1-B8B2-49FD61D4FCD6}" type="pres">
      <dgm:prSet presAssocID="{AAB9E9ED-12BC-48AC-A199-098514F9B61C}" presName="hierRoot1" presStyleCnt="0">
        <dgm:presLayoutVars>
          <dgm:hierBranch val="init"/>
        </dgm:presLayoutVars>
      </dgm:prSet>
      <dgm:spPr/>
    </dgm:pt>
    <dgm:pt modelId="{560ACDCD-9470-4FC9-A210-2587BABFC989}" type="pres">
      <dgm:prSet presAssocID="{AAB9E9ED-12BC-48AC-A199-098514F9B61C}" presName="rootComposite1" presStyleCnt="0"/>
      <dgm:spPr/>
    </dgm:pt>
    <dgm:pt modelId="{FB72FEE3-B039-4A08-89A8-39107442839E}" type="pres">
      <dgm:prSet presAssocID="{AAB9E9ED-12BC-48AC-A199-098514F9B61C}" presName="rootText1" presStyleLbl="node0" presStyleIdx="0" presStyleCnt="1">
        <dgm:presLayoutVars>
          <dgm:chPref val="3"/>
        </dgm:presLayoutVars>
      </dgm:prSet>
      <dgm:spPr/>
    </dgm:pt>
    <dgm:pt modelId="{161244FF-2956-4965-81DB-2A3D6B86F781}" type="pres">
      <dgm:prSet presAssocID="{AAB9E9ED-12BC-48AC-A199-098514F9B61C}" presName="rootConnector1" presStyleLbl="node1" presStyleIdx="0" presStyleCnt="0"/>
      <dgm:spPr/>
    </dgm:pt>
    <dgm:pt modelId="{D0672DAA-6128-493F-A335-610D450D52DF}" type="pres">
      <dgm:prSet presAssocID="{AAB9E9ED-12BC-48AC-A199-098514F9B61C}" presName="hierChild2" presStyleCnt="0"/>
      <dgm:spPr/>
    </dgm:pt>
    <dgm:pt modelId="{949D2442-B752-476D-9693-A1361EBA9B18}" type="pres">
      <dgm:prSet presAssocID="{47F0B6C1-D213-4D1B-AA27-E9B357AB9852}" presName="Name37" presStyleLbl="parChTrans1D2" presStyleIdx="0" presStyleCnt="9"/>
      <dgm:spPr/>
    </dgm:pt>
    <dgm:pt modelId="{003D8708-CC6F-4398-B81E-390D7BD1E783}" type="pres">
      <dgm:prSet presAssocID="{68805BE0-87EA-4CAD-A6EF-E54834B92C58}" presName="hierRoot2" presStyleCnt="0">
        <dgm:presLayoutVars>
          <dgm:hierBranch val="init"/>
        </dgm:presLayoutVars>
      </dgm:prSet>
      <dgm:spPr/>
    </dgm:pt>
    <dgm:pt modelId="{B5B43CC0-8F83-48C6-9E43-0F59D63B669F}" type="pres">
      <dgm:prSet presAssocID="{68805BE0-87EA-4CAD-A6EF-E54834B92C58}" presName="rootComposite" presStyleCnt="0"/>
      <dgm:spPr/>
    </dgm:pt>
    <dgm:pt modelId="{988F81F3-D68A-415F-9DAB-FB570264FE6B}" type="pres">
      <dgm:prSet presAssocID="{68805BE0-87EA-4CAD-A6EF-E54834B92C58}" presName="rootText" presStyleLbl="node2" presStyleIdx="0" presStyleCnt="9">
        <dgm:presLayoutVars>
          <dgm:chPref val="3"/>
        </dgm:presLayoutVars>
      </dgm:prSet>
      <dgm:spPr/>
    </dgm:pt>
    <dgm:pt modelId="{D071526C-866C-4E15-B2FB-507CAD2C4D13}" type="pres">
      <dgm:prSet presAssocID="{68805BE0-87EA-4CAD-A6EF-E54834B92C58}" presName="rootConnector" presStyleLbl="node2" presStyleIdx="0" presStyleCnt="9"/>
      <dgm:spPr/>
    </dgm:pt>
    <dgm:pt modelId="{41B88FD7-8CD0-4844-ADC8-BA89A9CF20DE}" type="pres">
      <dgm:prSet presAssocID="{68805BE0-87EA-4CAD-A6EF-E54834B92C58}" presName="hierChild4" presStyleCnt="0"/>
      <dgm:spPr/>
    </dgm:pt>
    <dgm:pt modelId="{ABA04029-E609-4DBE-8645-B941CFCAD87C}" type="pres">
      <dgm:prSet presAssocID="{68805BE0-87EA-4CAD-A6EF-E54834B92C58}" presName="hierChild5" presStyleCnt="0"/>
      <dgm:spPr/>
    </dgm:pt>
    <dgm:pt modelId="{28C076A1-7F36-4BCC-8AA5-CBBA128C869A}" type="pres">
      <dgm:prSet presAssocID="{07509A89-18A4-4184-9434-38A5887C1FDF}" presName="Name37" presStyleLbl="parChTrans1D2" presStyleIdx="1" presStyleCnt="9"/>
      <dgm:spPr/>
    </dgm:pt>
    <dgm:pt modelId="{5080AFCA-09C0-4CC8-BA37-26F4BA5A33F4}" type="pres">
      <dgm:prSet presAssocID="{D1911947-7ED5-4012-A737-981BD63E3C6A}" presName="hierRoot2" presStyleCnt="0">
        <dgm:presLayoutVars>
          <dgm:hierBranch val="init"/>
        </dgm:presLayoutVars>
      </dgm:prSet>
      <dgm:spPr/>
    </dgm:pt>
    <dgm:pt modelId="{A381C3A4-FB0D-40F5-98FB-06A5C77BD4C3}" type="pres">
      <dgm:prSet presAssocID="{D1911947-7ED5-4012-A737-981BD63E3C6A}" presName="rootComposite" presStyleCnt="0"/>
      <dgm:spPr/>
    </dgm:pt>
    <dgm:pt modelId="{AD49B8DF-5726-400E-ADC8-47B431C36D8D}" type="pres">
      <dgm:prSet presAssocID="{D1911947-7ED5-4012-A737-981BD63E3C6A}" presName="rootText" presStyleLbl="node2" presStyleIdx="1" presStyleCnt="9">
        <dgm:presLayoutVars>
          <dgm:chPref val="3"/>
        </dgm:presLayoutVars>
      </dgm:prSet>
      <dgm:spPr/>
    </dgm:pt>
    <dgm:pt modelId="{9FD7CD68-7A5C-44A4-A617-82D5F82D8FAA}" type="pres">
      <dgm:prSet presAssocID="{D1911947-7ED5-4012-A737-981BD63E3C6A}" presName="rootConnector" presStyleLbl="node2" presStyleIdx="1" presStyleCnt="9"/>
      <dgm:spPr/>
    </dgm:pt>
    <dgm:pt modelId="{901BB3CB-EE98-4A41-BB2F-BDAC55D6A6A4}" type="pres">
      <dgm:prSet presAssocID="{D1911947-7ED5-4012-A737-981BD63E3C6A}" presName="hierChild4" presStyleCnt="0"/>
      <dgm:spPr/>
    </dgm:pt>
    <dgm:pt modelId="{1EE1AD3A-2AB9-4A48-88C7-7EE158B2AE9C}" type="pres">
      <dgm:prSet presAssocID="{D1911947-7ED5-4012-A737-981BD63E3C6A}" presName="hierChild5" presStyleCnt="0"/>
      <dgm:spPr/>
    </dgm:pt>
    <dgm:pt modelId="{47D0A03A-4A06-45D1-8B01-7A2954DC85A3}" type="pres">
      <dgm:prSet presAssocID="{836ABBEF-77B9-43A8-A792-BC3E8FAAEDF3}" presName="Name37" presStyleLbl="parChTrans1D2" presStyleIdx="2" presStyleCnt="9"/>
      <dgm:spPr/>
    </dgm:pt>
    <dgm:pt modelId="{ABD682CB-8FC4-4F3E-9BA0-38B46A15B783}" type="pres">
      <dgm:prSet presAssocID="{90471E6B-7C59-4D80-B0F8-DBEC6452AB2D}" presName="hierRoot2" presStyleCnt="0">
        <dgm:presLayoutVars>
          <dgm:hierBranch val="init"/>
        </dgm:presLayoutVars>
      </dgm:prSet>
      <dgm:spPr/>
    </dgm:pt>
    <dgm:pt modelId="{55AED2C1-7043-4B40-B239-4EDADC2AA702}" type="pres">
      <dgm:prSet presAssocID="{90471E6B-7C59-4D80-B0F8-DBEC6452AB2D}" presName="rootComposite" presStyleCnt="0"/>
      <dgm:spPr/>
    </dgm:pt>
    <dgm:pt modelId="{3937E2E3-1369-46EE-9124-B9F41405E3F0}" type="pres">
      <dgm:prSet presAssocID="{90471E6B-7C59-4D80-B0F8-DBEC6452AB2D}" presName="rootText" presStyleLbl="node2" presStyleIdx="2" presStyleCnt="9">
        <dgm:presLayoutVars>
          <dgm:chPref val="3"/>
        </dgm:presLayoutVars>
      </dgm:prSet>
      <dgm:spPr/>
    </dgm:pt>
    <dgm:pt modelId="{9CC0904D-2DDF-45AF-93CB-CAF148394188}" type="pres">
      <dgm:prSet presAssocID="{90471E6B-7C59-4D80-B0F8-DBEC6452AB2D}" presName="rootConnector" presStyleLbl="node2" presStyleIdx="2" presStyleCnt="9"/>
      <dgm:spPr/>
    </dgm:pt>
    <dgm:pt modelId="{BD57E162-CA78-43B4-BE82-3D9DFA3930F2}" type="pres">
      <dgm:prSet presAssocID="{90471E6B-7C59-4D80-B0F8-DBEC6452AB2D}" presName="hierChild4" presStyleCnt="0"/>
      <dgm:spPr/>
    </dgm:pt>
    <dgm:pt modelId="{3F3C8C4B-0928-463B-BBD2-7C3836AFDEAE}" type="pres">
      <dgm:prSet presAssocID="{90471E6B-7C59-4D80-B0F8-DBEC6452AB2D}" presName="hierChild5" presStyleCnt="0"/>
      <dgm:spPr/>
    </dgm:pt>
    <dgm:pt modelId="{88360C48-CB00-472F-BD69-6DE956937262}" type="pres">
      <dgm:prSet presAssocID="{35FE1B37-13AF-415C-8DD1-CDCCF1C35174}" presName="Name37" presStyleLbl="parChTrans1D2" presStyleIdx="3" presStyleCnt="9"/>
      <dgm:spPr/>
    </dgm:pt>
    <dgm:pt modelId="{C2FFF372-4513-4D60-A9D6-DB3D5B3971B2}" type="pres">
      <dgm:prSet presAssocID="{275D5805-3B33-49BE-AB48-8F21BC09DD05}" presName="hierRoot2" presStyleCnt="0">
        <dgm:presLayoutVars>
          <dgm:hierBranch val="init"/>
        </dgm:presLayoutVars>
      </dgm:prSet>
      <dgm:spPr/>
    </dgm:pt>
    <dgm:pt modelId="{BD9A6B2D-62AF-4152-92CC-47D0BBBB74A5}" type="pres">
      <dgm:prSet presAssocID="{275D5805-3B33-49BE-AB48-8F21BC09DD05}" presName="rootComposite" presStyleCnt="0"/>
      <dgm:spPr/>
    </dgm:pt>
    <dgm:pt modelId="{0C286E9B-8EBB-482C-9207-7FFF1777E8B0}" type="pres">
      <dgm:prSet presAssocID="{275D5805-3B33-49BE-AB48-8F21BC09DD05}" presName="rootText" presStyleLbl="node2" presStyleIdx="3" presStyleCnt="9">
        <dgm:presLayoutVars>
          <dgm:chPref val="3"/>
        </dgm:presLayoutVars>
      </dgm:prSet>
      <dgm:spPr/>
    </dgm:pt>
    <dgm:pt modelId="{36C28B3A-A9D0-4392-9505-BC92BD52375E}" type="pres">
      <dgm:prSet presAssocID="{275D5805-3B33-49BE-AB48-8F21BC09DD05}" presName="rootConnector" presStyleLbl="node2" presStyleIdx="3" presStyleCnt="9"/>
      <dgm:spPr/>
    </dgm:pt>
    <dgm:pt modelId="{33CDFEE2-B61D-4C53-AF35-6D9BCC365C9A}" type="pres">
      <dgm:prSet presAssocID="{275D5805-3B33-49BE-AB48-8F21BC09DD05}" presName="hierChild4" presStyleCnt="0"/>
      <dgm:spPr/>
    </dgm:pt>
    <dgm:pt modelId="{7449D8A9-7431-476F-9DB3-050F05BDDF88}" type="pres">
      <dgm:prSet presAssocID="{275D5805-3B33-49BE-AB48-8F21BC09DD05}" presName="hierChild5" presStyleCnt="0"/>
      <dgm:spPr/>
    </dgm:pt>
    <dgm:pt modelId="{DD64A641-BE28-4AE6-9FBF-3E2D11EB6B23}" type="pres">
      <dgm:prSet presAssocID="{60F4170F-3E6E-44E9-91BD-924E63462E87}" presName="Name37" presStyleLbl="parChTrans1D2" presStyleIdx="4" presStyleCnt="9"/>
      <dgm:spPr/>
    </dgm:pt>
    <dgm:pt modelId="{507966A3-8878-402B-BEA7-4265912D3928}" type="pres">
      <dgm:prSet presAssocID="{D5A57AA9-CDE4-4479-BE35-45D4708E1CC1}" presName="hierRoot2" presStyleCnt="0">
        <dgm:presLayoutVars>
          <dgm:hierBranch val="init"/>
        </dgm:presLayoutVars>
      </dgm:prSet>
      <dgm:spPr/>
    </dgm:pt>
    <dgm:pt modelId="{C8689A9A-836B-430C-94AF-744F56BC6C3B}" type="pres">
      <dgm:prSet presAssocID="{D5A57AA9-CDE4-4479-BE35-45D4708E1CC1}" presName="rootComposite" presStyleCnt="0"/>
      <dgm:spPr/>
    </dgm:pt>
    <dgm:pt modelId="{1D0F0A35-7E8D-40F6-92FD-B3676544772F}" type="pres">
      <dgm:prSet presAssocID="{D5A57AA9-CDE4-4479-BE35-45D4708E1CC1}" presName="rootText" presStyleLbl="node2" presStyleIdx="4" presStyleCnt="9">
        <dgm:presLayoutVars>
          <dgm:chPref val="3"/>
        </dgm:presLayoutVars>
      </dgm:prSet>
      <dgm:spPr/>
    </dgm:pt>
    <dgm:pt modelId="{0A85C69F-B742-4C5C-AA21-A56376AA6A8F}" type="pres">
      <dgm:prSet presAssocID="{D5A57AA9-CDE4-4479-BE35-45D4708E1CC1}" presName="rootConnector" presStyleLbl="node2" presStyleIdx="4" presStyleCnt="9"/>
      <dgm:spPr/>
    </dgm:pt>
    <dgm:pt modelId="{8A3EAA26-D22F-476F-9782-2F4A2B21C766}" type="pres">
      <dgm:prSet presAssocID="{D5A57AA9-CDE4-4479-BE35-45D4708E1CC1}" presName="hierChild4" presStyleCnt="0"/>
      <dgm:spPr/>
    </dgm:pt>
    <dgm:pt modelId="{4E85DDBF-A6C6-4C8F-9492-801E3FD837DB}" type="pres">
      <dgm:prSet presAssocID="{D5A57AA9-CDE4-4479-BE35-45D4708E1CC1}" presName="hierChild5" presStyleCnt="0"/>
      <dgm:spPr/>
    </dgm:pt>
    <dgm:pt modelId="{0EA53AB6-1B57-40F4-ACE2-F7AFF05B8774}" type="pres">
      <dgm:prSet presAssocID="{8FB4C45B-C3AA-48F5-8970-B2643094DF84}" presName="Name37" presStyleLbl="parChTrans1D2" presStyleIdx="5" presStyleCnt="9"/>
      <dgm:spPr/>
    </dgm:pt>
    <dgm:pt modelId="{E0181EA0-D6A0-446B-B970-A9366E59EF94}" type="pres">
      <dgm:prSet presAssocID="{A362718E-09A8-4786-AC28-CBFBF69F719D}" presName="hierRoot2" presStyleCnt="0">
        <dgm:presLayoutVars>
          <dgm:hierBranch val="init"/>
        </dgm:presLayoutVars>
      </dgm:prSet>
      <dgm:spPr/>
    </dgm:pt>
    <dgm:pt modelId="{30098D6B-12EE-4E2E-A389-58EBFDA7048D}" type="pres">
      <dgm:prSet presAssocID="{A362718E-09A8-4786-AC28-CBFBF69F719D}" presName="rootComposite" presStyleCnt="0"/>
      <dgm:spPr/>
    </dgm:pt>
    <dgm:pt modelId="{BFEBA497-FED6-45C1-8E03-95D1E0FDB1FC}" type="pres">
      <dgm:prSet presAssocID="{A362718E-09A8-4786-AC28-CBFBF69F719D}" presName="rootText" presStyleLbl="node2" presStyleIdx="5" presStyleCnt="9">
        <dgm:presLayoutVars>
          <dgm:chPref val="3"/>
        </dgm:presLayoutVars>
      </dgm:prSet>
      <dgm:spPr/>
    </dgm:pt>
    <dgm:pt modelId="{C7C55348-ADF8-4869-A2D7-31DF4D7B6872}" type="pres">
      <dgm:prSet presAssocID="{A362718E-09A8-4786-AC28-CBFBF69F719D}" presName="rootConnector" presStyleLbl="node2" presStyleIdx="5" presStyleCnt="9"/>
      <dgm:spPr/>
    </dgm:pt>
    <dgm:pt modelId="{7B71CAF8-0447-4460-A6F7-223FB49DE8C7}" type="pres">
      <dgm:prSet presAssocID="{A362718E-09A8-4786-AC28-CBFBF69F719D}" presName="hierChild4" presStyleCnt="0"/>
      <dgm:spPr/>
    </dgm:pt>
    <dgm:pt modelId="{CD89B4F7-30B5-4DC8-89D9-31F06F01D313}" type="pres">
      <dgm:prSet presAssocID="{A362718E-09A8-4786-AC28-CBFBF69F719D}" presName="hierChild5" presStyleCnt="0"/>
      <dgm:spPr/>
    </dgm:pt>
    <dgm:pt modelId="{83AF3464-BEFE-425D-9702-C8CF42BC53CA}" type="pres">
      <dgm:prSet presAssocID="{5D431CCA-5D63-4D62-A905-AD162649F56F}" presName="Name37" presStyleLbl="parChTrans1D2" presStyleIdx="6" presStyleCnt="9"/>
      <dgm:spPr/>
    </dgm:pt>
    <dgm:pt modelId="{2E936570-CF39-4097-87CC-B7BEFB4BE2D9}" type="pres">
      <dgm:prSet presAssocID="{12F1D908-E229-498F-936E-664664EABA41}" presName="hierRoot2" presStyleCnt="0">
        <dgm:presLayoutVars>
          <dgm:hierBranch val="init"/>
        </dgm:presLayoutVars>
      </dgm:prSet>
      <dgm:spPr/>
    </dgm:pt>
    <dgm:pt modelId="{68680193-659C-4F82-8B95-AB0207CE372D}" type="pres">
      <dgm:prSet presAssocID="{12F1D908-E229-498F-936E-664664EABA41}" presName="rootComposite" presStyleCnt="0"/>
      <dgm:spPr/>
    </dgm:pt>
    <dgm:pt modelId="{E4416178-7466-4D2B-A2AD-8C1F795D6DAE}" type="pres">
      <dgm:prSet presAssocID="{12F1D908-E229-498F-936E-664664EABA41}" presName="rootText" presStyleLbl="node2" presStyleIdx="6" presStyleCnt="9">
        <dgm:presLayoutVars>
          <dgm:chPref val="3"/>
        </dgm:presLayoutVars>
      </dgm:prSet>
      <dgm:spPr/>
    </dgm:pt>
    <dgm:pt modelId="{B3D81EED-8371-4066-9A24-29B7787FB6DB}" type="pres">
      <dgm:prSet presAssocID="{12F1D908-E229-498F-936E-664664EABA41}" presName="rootConnector" presStyleLbl="node2" presStyleIdx="6" presStyleCnt="9"/>
      <dgm:spPr/>
    </dgm:pt>
    <dgm:pt modelId="{50BD49F4-871F-4A3D-83F9-B2224D6C37B5}" type="pres">
      <dgm:prSet presAssocID="{12F1D908-E229-498F-936E-664664EABA41}" presName="hierChild4" presStyleCnt="0"/>
      <dgm:spPr/>
    </dgm:pt>
    <dgm:pt modelId="{46FD583F-9E53-4923-B71F-19EA0A07BED7}" type="pres">
      <dgm:prSet presAssocID="{12F1D908-E229-498F-936E-664664EABA41}" presName="hierChild5" presStyleCnt="0"/>
      <dgm:spPr/>
    </dgm:pt>
    <dgm:pt modelId="{EAEABC9A-55BE-4989-943B-F62B5C92D0C8}" type="pres">
      <dgm:prSet presAssocID="{00FE2E8B-2BB7-4ED4-8453-8FFC1D39A8AA}" presName="Name37" presStyleLbl="parChTrans1D2" presStyleIdx="7" presStyleCnt="9"/>
      <dgm:spPr/>
    </dgm:pt>
    <dgm:pt modelId="{E4C658E5-9760-461D-B0F7-D845F372F2A4}" type="pres">
      <dgm:prSet presAssocID="{780A9A9E-F404-4C08-AE4B-868344D5DBDF}" presName="hierRoot2" presStyleCnt="0">
        <dgm:presLayoutVars>
          <dgm:hierBranch val="init"/>
        </dgm:presLayoutVars>
      </dgm:prSet>
      <dgm:spPr/>
    </dgm:pt>
    <dgm:pt modelId="{9DAB8D4D-18B3-4614-82B8-822F093785AB}" type="pres">
      <dgm:prSet presAssocID="{780A9A9E-F404-4C08-AE4B-868344D5DBDF}" presName="rootComposite" presStyleCnt="0"/>
      <dgm:spPr/>
    </dgm:pt>
    <dgm:pt modelId="{7707B7B5-4856-4BE3-ABCE-9025C7745451}" type="pres">
      <dgm:prSet presAssocID="{780A9A9E-F404-4C08-AE4B-868344D5DBDF}" presName="rootText" presStyleLbl="node2" presStyleIdx="7" presStyleCnt="9">
        <dgm:presLayoutVars>
          <dgm:chPref val="3"/>
        </dgm:presLayoutVars>
      </dgm:prSet>
      <dgm:spPr/>
    </dgm:pt>
    <dgm:pt modelId="{9C2BB511-E0B5-4CC2-BB29-C43AE19D7777}" type="pres">
      <dgm:prSet presAssocID="{780A9A9E-F404-4C08-AE4B-868344D5DBDF}" presName="rootConnector" presStyleLbl="node2" presStyleIdx="7" presStyleCnt="9"/>
      <dgm:spPr/>
    </dgm:pt>
    <dgm:pt modelId="{23B61ED1-6137-4192-80C8-259F57706371}" type="pres">
      <dgm:prSet presAssocID="{780A9A9E-F404-4C08-AE4B-868344D5DBDF}" presName="hierChild4" presStyleCnt="0"/>
      <dgm:spPr/>
    </dgm:pt>
    <dgm:pt modelId="{1792D0FD-B8A1-4414-8327-9F852C063F1B}" type="pres">
      <dgm:prSet presAssocID="{780A9A9E-F404-4C08-AE4B-868344D5DBDF}" presName="hierChild5" presStyleCnt="0"/>
      <dgm:spPr/>
    </dgm:pt>
    <dgm:pt modelId="{AE539D7B-7DB3-48A2-8060-E3D356123989}" type="pres">
      <dgm:prSet presAssocID="{0B36DB80-6F2A-4450-AE38-0247441D85E9}" presName="Name37" presStyleLbl="parChTrans1D2" presStyleIdx="8" presStyleCnt="9"/>
      <dgm:spPr/>
    </dgm:pt>
    <dgm:pt modelId="{CF01EDFE-BBE3-4964-AC5E-F32D9969B21C}" type="pres">
      <dgm:prSet presAssocID="{38D04B78-5208-4271-AE6D-12E9BF2326DF}" presName="hierRoot2" presStyleCnt="0">
        <dgm:presLayoutVars>
          <dgm:hierBranch val="init"/>
        </dgm:presLayoutVars>
      </dgm:prSet>
      <dgm:spPr/>
    </dgm:pt>
    <dgm:pt modelId="{8E1E6B9D-0A77-4068-896A-CF9F8677A2D4}" type="pres">
      <dgm:prSet presAssocID="{38D04B78-5208-4271-AE6D-12E9BF2326DF}" presName="rootComposite" presStyleCnt="0"/>
      <dgm:spPr/>
    </dgm:pt>
    <dgm:pt modelId="{49B610AB-CF0E-4244-AE18-6F6A714E5E3D}" type="pres">
      <dgm:prSet presAssocID="{38D04B78-5208-4271-AE6D-12E9BF2326DF}" presName="rootText" presStyleLbl="node2" presStyleIdx="8" presStyleCnt="9">
        <dgm:presLayoutVars>
          <dgm:chPref val="3"/>
        </dgm:presLayoutVars>
      </dgm:prSet>
      <dgm:spPr/>
    </dgm:pt>
    <dgm:pt modelId="{198AF200-3C40-485B-A530-896217EA0212}" type="pres">
      <dgm:prSet presAssocID="{38D04B78-5208-4271-AE6D-12E9BF2326DF}" presName="rootConnector" presStyleLbl="node2" presStyleIdx="8" presStyleCnt="9"/>
      <dgm:spPr/>
    </dgm:pt>
    <dgm:pt modelId="{03485E72-B9DD-4E76-B0C6-F572622A36D8}" type="pres">
      <dgm:prSet presAssocID="{38D04B78-5208-4271-AE6D-12E9BF2326DF}" presName="hierChild4" presStyleCnt="0"/>
      <dgm:spPr/>
    </dgm:pt>
    <dgm:pt modelId="{BEB44957-D560-4E7A-A1B6-ADBCC0774448}" type="pres">
      <dgm:prSet presAssocID="{38D04B78-5208-4271-AE6D-12E9BF2326DF}" presName="hierChild5" presStyleCnt="0"/>
      <dgm:spPr/>
    </dgm:pt>
    <dgm:pt modelId="{CF2209AD-269B-4978-A936-5ACDB5E2E5A9}" type="pres">
      <dgm:prSet presAssocID="{AAB9E9ED-12BC-48AC-A199-098514F9B61C}" presName="hierChild3" presStyleCnt="0"/>
      <dgm:spPr/>
    </dgm:pt>
  </dgm:ptLst>
  <dgm:cxnLst>
    <dgm:cxn modelId="{AE54900D-0081-429A-8CBE-FFEA8F25E9B0}" type="presOf" srcId="{8FB4C45B-C3AA-48F5-8970-B2643094DF84}" destId="{0EA53AB6-1B57-40F4-ACE2-F7AFF05B8774}" srcOrd="0" destOrd="0" presId="urn:microsoft.com/office/officeart/2005/8/layout/orgChart1"/>
    <dgm:cxn modelId="{7D6EF90D-CC64-4BBA-B9CD-F3E91932CE4B}" type="presOf" srcId="{5D431CCA-5D63-4D62-A905-AD162649F56F}" destId="{83AF3464-BEFE-425D-9702-C8CF42BC53CA}" srcOrd="0" destOrd="0" presId="urn:microsoft.com/office/officeart/2005/8/layout/orgChart1"/>
    <dgm:cxn modelId="{48075E0E-2963-41E2-A4DA-5A191AD22040}" type="presOf" srcId="{A362718E-09A8-4786-AC28-CBFBF69F719D}" destId="{C7C55348-ADF8-4869-A2D7-31DF4D7B6872}" srcOrd="1" destOrd="0" presId="urn:microsoft.com/office/officeart/2005/8/layout/orgChart1"/>
    <dgm:cxn modelId="{24206C14-9E33-4300-8F25-017C52804597}" type="presOf" srcId="{12F1D908-E229-498F-936E-664664EABA41}" destId="{E4416178-7466-4D2B-A2AD-8C1F795D6DAE}" srcOrd="0" destOrd="0" presId="urn:microsoft.com/office/officeart/2005/8/layout/orgChart1"/>
    <dgm:cxn modelId="{85526918-6AA2-4944-A1EC-842A065C6C19}" type="presOf" srcId="{07509A89-18A4-4184-9434-38A5887C1FDF}" destId="{28C076A1-7F36-4BCC-8AA5-CBBA128C869A}" srcOrd="0" destOrd="0" presId="urn:microsoft.com/office/officeart/2005/8/layout/orgChart1"/>
    <dgm:cxn modelId="{6514AE28-0379-414B-96FA-B55B6E1D2F1A}" srcId="{8BD4438E-7074-498F-B70A-07F2538CE46B}" destId="{AAB9E9ED-12BC-48AC-A199-098514F9B61C}" srcOrd="0" destOrd="0" parTransId="{56E528EB-0D3A-4F08-9269-01F215FFB57E}" sibTransId="{D02BE819-18E1-432B-9D90-EBEBDD8D9066}"/>
    <dgm:cxn modelId="{1A8C2C2A-F403-4119-9DF5-914F5B910EAE}" srcId="{AAB9E9ED-12BC-48AC-A199-098514F9B61C}" destId="{D5A57AA9-CDE4-4479-BE35-45D4708E1CC1}" srcOrd="4" destOrd="0" parTransId="{60F4170F-3E6E-44E9-91BD-924E63462E87}" sibTransId="{7658512F-99D9-45F1-8B4A-3E90BDECCDCE}"/>
    <dgm:cxn modelId="{95342D30-9A4B-49FE-AD4C-6F533E079401}" srcId="{AAB9E9ED-12BC-48AC-A199-098514F9B61C}" destId="{780A9A9E-F404-4C08-AE4B-868344D5DBDF}" srcOrd="7" destOrd="0" parTransId="{00FE2E8B-2BB7-4ED4-8453-8FFC1D39A8AA}" sibTransId="{7D46849A-A992-49B9-8A41-E48F6B36611E}"/>
    <dgm:cxn modelId="{4FEDDF34-D508-4836-BFFD-A371A59C7867}" srcId="{AAB9E9ED-12BC-48AC-A199-098514F9B61C}" destId="{90471E6B-7C59-4D80-B0F8-DBEC6452AB2D}" srcOrd="2" destOrd="0" parTransId="{836ABBEF-77B9-43A8-A792-BC3E8FAAEDF3}" sibTransId="{1109DC3C-771B-43D5-80B2-F0E1EC3035BD}"/>
    <dgm:cxn modelId="{73EA7B39-4F4F-4793-A5DC-EFC25570A6AC}" type="presOf" srcId="{60F4170F-3E6E-44E9-91BD-924E63462E87}" destId="{DD64A641-BE28-4AE6-9FBF-3E2D11EB6B23}" srcOrd="0" destOrd="0" presId="urn:microsoft.com/office/officeart/2005/8/layout/orgChart1"/>
    <dgm:cxn modelId="{A0D3103A-A1FE-4222-A1BC-DBF35267DFB6}" type="presOf" srcId="{D5A57AA9-CDE4-4479-BE35-45D4708E1CC1}" destId="{1D0F0A35-7E8D-40F6-92FD-B3676544772F}" srcOrd="0" destOrd="0" presId="urn:microsoft.com/office/officeart/2005/8/layout/orgChart1"/>
    <dgm:cxn modelId="{912A5D3A-CE2D-4F16-928C-7DBFDDEAA659}" srcId="{AAB9E9ED-12BC-48AC-A199-098514F9B61C}" destId="{275D5805-3B33-49BE-AB48-8F21BC09DD05}" srcOrd="3" destOrd="0" parTransId="{35FE1B37-13AF-415C-8DD1-CDCCF1C35174}" sibTransId="{8E34C497-20EF-4EB2-8741-735840481AE6}"/>
    <dgm:cxn modelId="{61105F3D-6EDE-4D56-992A-87B4F5489EDC}" srcId="{AAB9E9ED-12BC-48AC-A199-098514F9B61C}" destId="{A362718E-09A8-4786-AC28-CBFBF69F719D}" srcOrd="5" destOrd="0" parTransId="{8FB4C45B-C3AA-48F5-8970-B2643094DF84}" sibTransId="{556BD5FD-8FE5-432C-8B5F-DCD2E736BFA6}"/>
    <dgm:cxn modelId="{583F185F-CE14-4BC3-85E6-3A159343FCC7}" srcId="{AAB9E9ED-12BC-48AC-A199-098514F9B61C}" destId="{38D04B78-5208-4271-AE6D-12E9BF2326DF}" srcOrd="8" destOrd="0" parTransId="{0B36DB80-6F2A-4450-AE38-0247441D85E9}" sibTransId="{4611DF77-2040-4578-B493-64C7C2983293}"/>
    <dgm:cxn modelId="{809C8F69-CE53-41E7-9345-CB13FE2A2703}" type="presOf" srcId="{35FE1B37-13AF-415C-8DD1-CDCCF1C35174}" destId="{88360C48-CB00-472F-BD69-6DE956937262}" srcOrd="0" destOrd="0" presId="urn:microsoft.com/office/officeart/2005/8/layout/orgChart1"/>
    <dgm:cxn modelId="{3A2FB149-AD5D-456A-A7CC-B0AFDCC632F4}" srcId="{AAB9E9ED-12BC-48AC-A199-098514F9B61C}" destId="{12F1D908-E229-498F-936E-664664EABA41}" srcOrd="6" destOrd="0" parTransId="{5D431CCA-5D63-4D62-A905-AD162649F56F}" sibTransId="{2CA71C04-57F5-488B-8A22-85349964657C}"/>
    <dgm:cxn modelId="{B843496A-3D96-4D5C-975C-1EDBEF33A5DE}" type="presOf" srcId="{38D04B78-5208-4271-AE6D-12E9BF2326DF}" destId="{198AF200-3C40-485B-A530-896217EA0212}" srcOrd="1" destOrd="0" presId="urn:microsoft.com/office/officeart/2005/8/layout/orgChart1"/>
    <dgm:cxn modelId="{B7959870-1968-4FC3-9A48-DB1FAA5478E8}" type="presOf" srcId="{275D5805-3B33-49BE-AB48-8F21BC09DD05}" destId="{36C28B3A-A9D0-4392-9505-BC92BD52375E}" srcOrd="1" destOrd="0" presId="urn:microsoft.com/office/officeart/2005/8/layout/orgChart1"/>
    <dgm:cxn modelId="{54D9AC50-4C33-4708-AABA-578B067F12C0}" type="presOf" srcId="{47F0B6C1-D213-4D1B-AA27-E9B357AB9852}" destId="{949D2442-B752-476D-9693-A1361EBA9B18}" srcOrd="0" destOrd="0" presId="urn:microsoft.com/office/officeart/2005/8/layout/orgChart1"/>
    <dgm:cxn modelId="{50E32F75-63BC-4985-BE9A-269E6E044573}" type="presOf" srcId="{A362718E-09A8-4786-AC28-CBFBF69F719D}" destId="{BFEBA497-FED6-45C1-8E03-95D1E0FDB1FC}" srcOrd="0" destOrd="0" presId="urn:microsoft.com/office/officeart/2005/8/layout/orgChart1"/>
    <dgm:cxn modelId="{CF5F5A77-C680-4B19-BCFA-18C09AA071B3}" type="presOf" srcId="{D5A57AA9-CDE4-4479-BE35-45D4708E1CC1}" destId="{0A85C69F-B742-4C5C-AA21-A56376AA6A8F}" srcOrd="1" destOrd="0" presId="urn:microsoft.com/office/officeart/2005/8/layout/orgChart1"/>
    <dgm:cxn modelId="{6960E677-C099-4D00-A050-38FBF323E371}" type="presOf" srcId="{90471E6B-7C59-4D80-B0F8-DBEC6452AB2D}" destId="{9CC0904D-2DDF-45AF-93CB-CAF148394188}" srcOrd="1" destOrd="0" presId="urn:microsoft.com/office/officeart/2005/8/layout/orgChart1"/>
    <dgm:cxn modelId="{2E63B97E-43BA-4D05-AA49-E2DBCD5EE114}" type="presOf" srcId="{D1911947-7ED5-4012-A737-981BD63E3C6A}" destId="{AD49B8DF-5726-400E-ADC8-47B431C36D8D}" srcOrd="0" destOrd="0" presId="urn:microsoft.com/office/officeart/2005/8/layout/orgChart1"/>
    <dgm:cxn modelId="{FB4B3986-D73D-4631-A0C7-5BA84A3B1126}" srcId="{AAB9E9ED-12BC-48AC-A199-098514F9B61C}" destId="{68805BE0-87EA-4CAD-A6EF-E54834B92C58}" srcOrd="0" destOrd="0" parTransId="{47F0B6C1-D213-4D1B-AA27-E9B357AB9852}" sibTransId="{515590FA-7346-4B7A-89F5-23C4F3A12D8F}"/>
    <dgm:cxn modelId="{EF5EB18A-B855-4BE3-9DAD-E0A794E49B25}" type="presOf" srcId="{836ABBEF-77B9-43A8-A792-BC3E8FAAEDF3}" destId="{47D0A03A-4A06-45D1-8B01-7A2954DC85A3}" srcOrd="0" destOrd="0" presId="urn:microsoft.com/office/officeart/2005/8/layout/orgChart1"/>
    <dgm:cxn modelId="{6EEF508B-92E2-4129-960C-F0D10FBBEAA4}" type="presOf" srcId="{68805BE0-87EA-4CAD-A6EF-E54834B92C58}" destId="{D071526C-866C-4E15-B2FB-507CAD2C4D13}" srcOrd="1" destOrd="0" presId="urn:microsoft.com/office/officeart/2005/8/layout/orgChart1"/>
    <dgm:cxn modelId="{1CEC528C-9E1B-44CD-BD6A-5B1A37FB4951}" type="presOf" srcId="{AAB9E9ED-12BC-48AC-A199-098514F9B61C}" destId="{161244FF-2956-4965-81DB-2A3D6B86F781}" srcOrd="1" destOrd="0" presId="urn:microsoft.com/office/officeart/2005/8/layout/orgChart1"/>
    <dgm:cxn modelId="{B7073D8F-6032-4C82-B858-C7943B181C48}" type="presOf" srcId="{0B36DB80-6F2A-4450-AE38-0247441D85E9}" destId="{AE539D7B-7DB3-48A2-8060-E3D356123989}" srcOrd="0" destOrd="0" presId="urn:microsoft.com/office/officeart/2005/8/layout/orgChart1"/>
    <dgm:cxn modelId="{A7F03C93-BD33-44CE-A708-63DAB4C7A700}" type="presOf" srcId="{275D5805-3B33-49BE-AB48-8F21BC09DD05}" destId="{0C286E9B-8EBB-482C-9207-7FFF1777E8B0}" srcOrd="0" destOrd="0" presId="urn:microsoft.com/office/officeart/2005/8/layout/orgChart1"/>
    <dgm:cxn modelId="{1E124895-9930-4FED-9447-E65873830C6A}" type="presOf" srcId="{8BD4438E-7074-498F-B70A-07F2538CE46B}" destId="{9F0EB5F7-84FC-4D4F-90ED-36AA58A5CB11}" srcOrd="0" destOrd="0" presId="urn:microsoft.com/office/officeart/2005/8/layout/orgChart1"/>
    <dgm:cxn modelId="{85F23298-1CE1-470A-91F8-279560F21528}" type="presOf" srcId="{780A9A9E-F404-4C08-AE4B-868344D5DBDF}" destId="{9C2BB511-E0B5-4CC2-BB29-C43AE19D7777}" srcOrd="1" destOrd="0" presId="urn:microsoft.com/office/officeart/2005/8/layout/orgChart1"/>
    <dgm:cxn modelId="{389DB39A-FD93-4060-BFB8-A971BE1FB7C1}" type="presOf" srcId="{68805BE0-87EA-4CAD-A6EF-E54834B92C58}" destId="{988F81F3-D68A-415F-9DAB-FB570264FE6B}" srcOrd="0" destOrd="0" presId="urn:microsoft.com/office/officeart/2005/8/layout/orgChart1"/>
    <dgm:cxn modelId="{C9D23CBE-2243-44BB-912C-5164CE68E79B}" type="presOf" srcId="{90471E6B-7C59-4D80-B0F8-DBEC6452AB2D}" destId="{3937E2E3-1369-46EE-9124-B9F41405E3F0}" srcOrd="0" destOrd="0" presId="urn:microsoft.com/office/officeart/2005/8/layout/orgChart1"/>
    <dgm:cxn modelId="{290842C7-1E1E-4E9D-8D61-306DA75EF8E2}" type="presOf" srcId="{D1911947-7ED5-4012-A737-981BD63E3C6A}" destId="{9FD7CD68-7A5C-44A4-A617-82D5F82D8FAA}" srcOrd="1" destOrd="0" presId="urn:microsoft.com/office/officeart/2005/8/layout/orgChart1"/>
    <dgm:cxn modelId="{31B3E8D4-2ECF-497F-B866-FF25FF05F6F2}" type="presOf" srcId="{38D04B78-5208-4271-AE6D-12E9BF2326DF}" destId="{49B610AB-CF0E-4244-AE18-6F6A714E5E3D}" srcOrd="0" destOrd="0" presId="urn:microsoft.com/office/officeart/2005/8/layout/orgChart1"/>
    <dgm:cxn modelId="{3E5DF0DB-8E6F-4CAA-AF9D-F48CD357D6A8}" type="presOf" srcId="{780A9A9E-F404-4C08-AE4B-868344D5DBDF}" destId="{7707B7B5-4856-4BE3-ABCE-9025C7745451}" srcOrd="0" destOrd="0" presId="urn:microsoft.com/office/officeart/2005/8/layout/orgChart1"/>
    <dgm:cxn modelId="{F4873CE7-2F61-4ED2-A548-323BB4EFC26C}" type="presOf" srcId="{AAB9E9ED-12BC-48AC-A199-098514F9B61C}" destId="{FB72FEE3-B039-4A08-89A8-39107442839E}" srcOrd="0" destOrd="0" presId="urn:microsoft.com/office/officeart/2005/8/layout/orgChart1"/>
    <dgm:cxn modelId="{6B89FDE9-7CEE-4074-832C-0FA4F8E36C32}" type="presOf" srcId="{00FE2E8B-2BB7-4ED4-8453-8FFC1D39A8AA}" destId="{EAEABC9A-55BE-4989-943B-F62B5C92D0C8}" srcOrd="0" destOrd="0" presId="urn:microsoft.com/office/officeart/2005/8/layout/orgChart1"/>
    <dgm:cxn modelId="{905A72F3-4361-4AD6-918C-A1C6FEFDFB76}" type="presOf" srcId="{12F1D908-E229-498F-936E-664664EABA41}" destId="{B3D81EED-8371-4066-9A24-29B7787FB6DB}" srcOrd="1" destOrd="0" presId="urn:microsoft.com/office/officeart/2005/8/layout/orgChart1"/>
    <dgm:cxn modelId="{AD7D4AFB-0479-4080-8AD7-5614E4A7660E}" srcId="{AAB9E9ED-12BC-48AC-A199-098514F9B61C}" destId="{D1911947-7ED5-4012-A737-981BD63E3C6A}" srcOrd="1" destOrd="0" parTransId="{07509A89-18A4-4184-9434-38A5887C1FDF}" sibTransId="{8A0FF430-0A28-47D0-B681-ED94B5C8215D}"/>
    <dgm:cxn modelId="{32A7F0D0-ED8D-447D-AB26-4BB0A669B45B}" type="presParOf" srcId="{9F0EB5F7-84FC-4D4F-90ED-36AA58A5CB11}" destId="{4A751C41-54CB-46B1-B8B2-49FD61D4FCD6}" srcOrd="0" destOrd="0" presId="urn:microsoft.com/office/officeart/2005/8/layout/orgChart1"/>
    <dgm:cxn modelId="{A86CF560-0B47-4CE7-8578-743F4CB486D1}" type="presParOf" srcId="{4A751C41-54CB-46B1-B8B2-49FD61D4FCD6}" destId="{560ACDCD-9470-4FC9-A210-2587BABFC989}" srcOrd="0" destOrd="0" presId="urn:microsoft.com/office/officeart/2005/8/layout/orgChart1"/>
    <dgm:cxn modelId="{F59F500E-B52C-466C-8C8C-ED38A543F4AB}" type="presParOf" srcId="{560ACDCD-9470-4FC9-A210-2587BABFC989}" destId="{FB72FEE3-B039-4A08-89A8-39107442839E}" srcOrd="0" destOrd="0" presId="urn:microsoft.com/office/officeart/2005/8/layout/orgChart1"/>
    <dgm:cxn modelId="{AED1F05B-58A3-4D5F-B1A5-6318F787BFBA}" type="presParOf" srcId="{560ACDCD-9470-4FC9-A210-2587BABFC989}" destId="{161244FF-2956-4965-81DB-2A3D6B86F781}" srcOrd="1" destOrd="0" presId="urn:microsoft.com/office/officeart/2005/8/layout/orgChart1"/>
    <dgm:cxn modelId="{A2A41A77-22B3-4BA1-AA67-55AFE4E9F53B}" type="presParOf" srcId="{4A751C41-54CB-46B1-B8B2-49FD61D4FCD6}" destId="{D0672DAA-6128-493F-A335-610D450D52DF}" srcOrd="1" destOrd="0" presId="urn:microsoft.com/office/officeart/2005/8/layout/orgChart1"/>
    <dgm:cxn modelId="{924D0349-09A9-48DA-8594-06308D1722CE}" type="presParOf" srcId="{D0672DAA-6128-493F-A335-610D450D52DF}" destId="{949D2442-B752-476D-9693-A1361EBA9B18}" srcOrd="0" destOrd="0" presId="urn:microsoft.com/office/officeart/2005/8/layout/orgChart1"/>
    <dgm:cxn modelId="{4FC8F8C8-5C96-4F06-9C93-B09F8E5EA41D}" type="presParOf" srcId="{D0672DAA-6128-493F-A335-610D450D52DF}" destId="{003D8708-CC6F-4398-B81E-390D7BD1E783}" srcOrd="1" destOrd="0" presId="urn:microsoft.com/office/officeart/2005/8/layout/orgChart1"/>
    <dgm:cxn modelId="{DA59907B-1F0F-40AC-B29E-1F5B96D568A1}" type="presParOf" srcId="{003D8708-CC6F-4398-B81E-390D7BD1E783}" destId="{B5B43CC0-8F83-48C6-9E43-0F59D63B669F}" srcOrd="0" destOrd="0" presId="urn:microsoft.com/office/officeart/2005/8/layout/orgChart1"/>
    <dgm:cxn modelId="{5D0E91FD-2151-44F3-BD6D-AB67AD600524}" type="presParOf" srcId="{B5B43CC0-8F83-48C6-9E43-0F59D63B669F}" destId="{988F81F3-D68A-415F-9DAB-FB570264FE6B}" srcOrd="0" destOrd="0" presId="urn:microsoft.com/office/officeart/2005/8/layout/orgChart1"/>
    <dgm:cxn modelId="{67AD114C-C6F7-4C39-82A3-680E0ACBDB18}" type="presParOf" srcId="{B5B43CC0-8F83-48C6-9E43-0F59D63B669F}" destId="{D071526C-866C-4E15-B2FB-507CAD2C4D13}" srcOrd="1" destOrd="0" presId="urn:microsoft.com/office/officeart/2005/8/layout/orgChart1"/>
    <dgm:cxn modelId="{EBDB5A21-3CCE-4774-8ADE-A6010C87A94B}" type="presParOf" srcId="{003D8708-CC6F-4398-B81E-390D7BD1E783}" destId="{41B88FD7-8CD0-4844-ADC8-BA89A9CF20DE}" srcOrd="1" destOrd="0" presId="urn:microsoft.com/office/officeart/2005/8/layout/orgChart1"/>
    <dgm:cxn modelId="{3B07D84A-FD62-4AE1-91F1-C8400716417B}" type="presParOf" srcId="{003D8708-CC6F-4398-B81E-390D7BD1E783}" destId="{ABA04029-E609-4DBE-8645-B941CFCAD87C}" srcOrd="2" destOrd="0" presId="urn:microsoft.com/office/officeart/2005/8/layout/orgChart1"/>
    <dgm:cxn modelId="{06C0A50E-C65E-4212-98A4-2FAF71D8543E}" type="presParOf" srcId="{D0672DAA-6128-493F-A335-610D450D52DF}" destId="{28C076A1-7F36-4BCC-8AA5-CBBA128C869A}" srcOrd="2" destOrd="0" presId="urn:microsoft.com/office/officeart/2005/8/layout/orgChart1"/>
    <dgm:cxn modelId="{846A91D9-7AAD-4160-A64A-641FC54C355C}" type="presParOf" srcId="{D0672DAA-6128-493F-A335-610D450D52DF}" destId="{5080AFCA-09C0-4CC8-BA37-26F4BA5A33F4}" srcOrd="3" destOrd="0" presId="urn:microsoft.com/office/officeart/2005/8/layout/orgChart1"/>
    <dgm:cxn modelId="{67D49001-7557-4420-810E-E4D7D2D85B4F}" type="presParOf" srcId="{5080AFCA-09C0-4CC8-BA37-26F4BA5A33F4}" destId="{A381C3A4-FB0D-40F5-98FB-06A5C77BD4C3}" srcOrd="0" destOrd="0" presId="urn:microsoft.com/office/officeart/2005/8/layout/orgChart1"/>
    <dgm:cxn modelId="{B5F9F697-C3DA-4BD2-B6FF-A0743F788312}" type="presParOf" srcId="{A381C3A4-FB0D-40F5-98FB-06A5C77BD4C3}" destId="{AD49B8DF-5726-400E-ADC8-47B431C36D8D}" srcOrd="0" destOrd="0" presId="urn:microsoft.com/office/officeart/2005/8/layout/orgChart1"/>
    <dgm:cxn modelId="{3B48D7C5-D39B-42B1-80EE-E056FA3759EF}" type="presParOf" srcId="{A381C3A4-FB0D-40F5-98FB-06A5C77BD4C3}" destId="{9FD7CD68-7A5C-44A4-A617-82D5F82D8FAA}" srcOrd="1" destOrd="0" presId="urn:microsoft.com/office/officeart/2005/8/layout/orgChart1"/>
    <dgm:cxn modelId="{01989AED-28BB-4046-BDF3-0C1CD6FB666C}" type="presParOf" srcId="{5080AFCA-09C0-4CC8-BA37-26F4BA5A33F4}" destId="{901BB3CB-EE98-4A41-BB2F-BDAC55D6A6A4}" srcOrd="1" destOrd="0" presId="urn:microsoft.com/office/officeart/2005/8/layout/orgChart1"/>
    <dgm:cxn modelId="{A745540B-5FB2-4AD8-A517-F67200CAD3B0}" type="presParOf" srcId="{5080AFCA-09C0-4CC8-BA37-26F4BA5A33F4}" destId="{1EE1AD3A-2AB9-4A48-88C7-7EE158B2AE9C}" srcOrd="2" destOrd="0" presId="urn:microsoft.com/office/officeart/2005/8/layout/orgChart1"/>
    <dgm:cxn modelId="{DA44407A-691E-43A8-92E6-E99A44B07AC0}" type="presParOf" srcId="{D0672DAA-6128-493F-A335-610D450D52DF}" destId="{47D0A03A-4A06-45D1-8B01-7A2954DC85A3}" srcOrd="4" destOrd="0" presId="urn:microsoft.com/office/officeart/2005/8/layout/orgChart1"/>
    <dgm:cxn modelId="{0FA968FD-787D-490A-A267-F981006E61A4}" type="presParOf" srcId="{D0672DAA-6128-493F-A335-610D450D52DF}" destId="{ABD682CB-8FC4-4F3E-9BA0-38B46A15B783}" srcOrd="5" destOrd="0" presId="urn:microsoft.com/office/officeart/2005/8/layout/orgChart1"/>
    <dgm:cxn modelId="{7A25C302-19D1-4822-A741-8EE7B105D9DE}" type="presParOf" srcId="{ABD682CB-8FC4-4F3E-9BA0-38B46A15B783}" destId="{55AED2C1-7043-4B40-B239-4EDADC2AA702}" srcOrd="0" destOrd="0" presId="urn:microsoft.com/office/officeart/2005/8/layout/orgChart1"/>
    <dgm:cxn modelId="{E81DEEFA-A5ED-48C1-A202-065DD4865DF6}" type="presParOf" srcId="{55AED2C1-7043-4B40-B239-4EDADC2AA702}" destId="{3937E2E3-1369-46EE-9124-B9F41405E3F0}" srcOrd="0" destOrd="0" presId="urn:microsoft.com/office/officeart/2005/8/layout/orgChart1"/>
    <dgm:cxn modelId="{A36508BE-020C-4A4B-9982-93670ED7D0DF}" type="presParOf" srcId="{55AED2C1-7043-4B40-B239-4EDADC2AA702}" destId="{9CC0904D-2DDF-45AF-93CB-CAF148394188}" srcOrd="1" destOrd="0" presId="urn:microsoft.com/office/officeart/2005/8/layout/orgChart1"/>
    <dgm:cxn modelId="{D96825A3-11F6-40EE-9E2A-23882C9F9F64}" type="presParOf" srcId="{ABD682CB-8FC4-4F3E-9BA0-38B46A15B783}" destId="{BD57E162-CA78-43B4-BE82-3D9DFA3930F2}" srcOrd="1" destOrd="0" presId="urn:microsoft.com/office/officeart/2005/8/layout/orgChart1"/>
    <dgm:cxn modelId="{552F88B4-097C-4795-9099-B807A213C78F}" type="presParOf" srcId="{ABD682CB-8FC4-4F3E-9BA0-38B46A15B783}" destId="{3F3C8C4B-0928-463B-BBD2-7C3836AFDEAE}" srcOrd="2" destOrd="0" presId="urn:microsoft.com/office/officeart/2005/8/layout/orgChart1"/>
    <dgm:cxn modelId="{B2A1BCBE-0DDB-4315-BB32-AD1650B9AA89}" type="presParOf" srcId="{D0672DAA-6128-493F-A335-610D450D52DF}" destId="{88360C48-CB00-472F-BD69-6DE956937262}" srcOrd="6" destOrd="0" presId="urn:microsoft.com/office/officeart/2005/8/layout/orgChart1"/>
    <dgm:cxn modelId="{16907763-DB91-45C5-AFFB-D5089E8448D2}" type="presParOf" srcId="{D0672DAA-6128-493F-A335-610D450D52DF}" destId="{C2FFF372-4513-4D60-A9D6-DB3D5B3971B2}" srcOrd="7" destOrd="0" presId="urn:microsoft.com/office/officeart/2005/8/layout/orgChart1"/>
    <dgm:cxn modelId="{700E266A-042D-4637-A6AC-AE2C36ED32D3}" type="presParOf" srcId="{C2FFF372-4513-4D60-A9D6-DB3D5B3971B2}" destId="{BD9A6B2D-62AF-4152-92CC-47D0BBBB74A5}" srcOrd="0" destOrd="0" presId="urn:microsoft.com/office/officeart/2005/8/layout/orgChart1"/>
    <dgm:cxn modelId="{46438E24-7586-447F-B2A7-5B95D1A758C2}" type="presParOf" srcId="{BD9A6B2D-62AF-4152-92CC-47D0BBBB74A5}" destId="{0C286E9B-8EBB-482C-9207-7FFF1777E8B0}" srcOrd="0" destOrd="0" presId="urn:microsoft.com/office/officeart/2005/8/layout/orgChart1"/>
    <dgm:cxn modelId="{7C03AA13-B520-4067-BF37-BD7F7A536FEB}" type="presParOf" srcId="{BD9A6B2D-62AF-4152-92CC-47D0BBBB74A5}" destId="{36C28B3A-A9D0-4392-9505-BC92BD52375E}" srcOrd="1" destOrd="0" presId="urn:microsoft.com/office/officeart/2005/8/layout/orgChart1"/>
    <dgm:cxn modelId="{BB76C270-599D-480E-81C9-16AE5DC518CA}" type="presParOf" srcId="{C2FFF372-4513-4D60-A9D6-DB3D5B3971B2}" destId="{33CDFEE2-B61D-4C53-AF35-6D9BCC365C9A}" srcOrd="1" destOrd="0" presId="urn:microsoft.com/office/officeart/2005/8/layout/orgChart1"/>
    <dgm:cxn modelId="{23BD6EAC-A37F-4E14-B26B-E7F3CD8D18D2}" type="presParOf" srcId="{C2FFF372-4513-4D60-A9D6-DB3D5B3971B2}" destId="{7449D8A9-7431-476F-9DB3-050F05BDDF88}" srcOrd="2" destOrd="0" presId="urn:microsoft.com/office/officeart/2005/8/layout/orgChart1"/>
    <dgm:cxn modelId="{8771A511-13D9-4631-8883-6B32CB26F6FD}" type="presParOf" srcId="{D0672DAA-6128-493F-A335-610D450D52DF}" destId="{DD64A641-BE28-4AE6-9FBF-3E2D11EB6B23}" srcOrd="8" destOrd="0" presId="urn:microsoft.com/office/officeart/2005/8/layout/orgChart1"/>
    <dgm:cxn modelId="{70015D01-CE8A-4D7C-ADEE-29474C529736}" type="presParOf" srcId="{D0672DAA-6128-493F-A335-610D450D52DF}" destId="{507966A3-8878-402B-BEA7-4265912D3928}" srcOrd="9" destOrd="0" presId="urn:microsoft.com/office/officeart/2005/8/layout/orgChart1"/>
    <dgm:cxn modelId="{C240C822-7633-4AC7-AFC7-FE83DCBEF873}" type="presParOf" srcId="{507966A3-8878-402B-BEA7-4265912D3928}" destId="{C8689A9A-836B-430C-94AF-744F56BC6C3B}" srcOrd="0" destOrd="0" presId="urn:microsoft.com/office/officeart/2005/8/layout/orgChart1"/>
    <dgm:cxn modelId="{0AF5D609-313D-4B85-87A2-102A75894FE0}" type="presParOf" srcId="{C8689A9A-836B-430C-94AF-744F56BC6C3B}" destId="{1D0F0A35-7E8D-40F6-92FD-B3676544772F}" srcOrd="0" destOrd="0" presId="urn:microsoft.com/office/officeart/2005/8/layout/orgChart1"/>
    <dgm:cxn modelId="{65FAFA02-65A6-4536-BA94-2AE3DD23D781}" type="presParOf" srcId="{C8689A9A-836B-430C-94AF-744F56BC6C3B}" destId="{0A85C69F-B742-4C5C-AA21-A56376AA6A8F}" srcOrd="1" destOrd="0" presId="urn:microsoft.com/office/officeart/2005/8/layout/orgChart1"/>
    <dgm:cxn modelId="{4A11E54E-4352-4F11-A571-91A29C7E2B0F}" type="presParOf" srcId="{507966A3-8878-402B-BEA7-4265912D3928}" destId="{8A3EAA26-D22F-476F-9782-2F4A2B21C766}" srcOrd="1" destOrd="0" presId="urn:microsoft.com/office/officeart/2005/8/layout/orgChart1"/>
    <dgm:cxn modelId="{CF6A579A-80BF-4C91-8FDD-A7718D0B8674}" type="presParOf" srcId="{507966A3-8878-402B-BEA7-4265912D3928}" destId="{4E85DDBF-A6C6-4C8F-9492-801E3FD837DB}" srcOrd="2" destOrd="0" presId="urn:microsoft.com/office/officeart/2005/8/layout/orgChart1"/>
    <dgm:cxn modelId="{0AAE768C-699C-4679-B886-1E3D1B3FDCAC}" type="presParOf" srcId="{D0672DAA-6128-493F-A335-610D450D52DF}" destId="{0EA53AB6-1B57-40F4-ACE2-F7AFF05B8774}" srcOrd="10" destOrd="0" presId="urn:microsoft.com/office/officeart/2005/8/layout/orgChart1"/>
    <dgm:cxn modelId="{6FF25109-C8A3-43A8-B0A6-923A1239CD36}" type="presParOf" srcId="{D0672DAA-6128-493F-A335-610D450D52DF}" destId="{E0181EA0-D6A0-446B-B970-A9366E59EF94}" srcOrd="11" destOrd="0" presId="urn:microsoft.com/office/officeart/2005/8/layout/orgChart1"/>
    <dgm:cxn modelId="{1C18AE5A-9118-49AF-9292-E944A30D651E}" type="presParOf" srcId="{E0181EA0-D6A0-446B-B970-A9366E59EF94}" destId="{30098D6B-12EE-4E2E-A389-58EBFDA7048D}" srcOrd="0" destOrd="0" presId="urn:microsoft.com/office/officeart/2005/8/layout/orgChart1"/>
    <dgm:cxn modelId="{84C5E69A-B79E-486D-B284-BEE350B3EDBC}" type="presParOf" srcId="{30098D6B-12EE-4E2E-A389-58EBFDA7048D}" destId="{BFEBA497-FED6-45C1-8E03-95D1E0FDB1FC}" srcOrd="0" destOrd="0" presId="urn:microsoft.com/office/officeart/2005/8/layout/orgChart1"/>
    <dgm:cxn modelId="{2321D9EB-846D-49A1-A5BB-4CEDAC1A494A}" type="presParOf" srcId="{30098D6B-12EE-4E2E-A389-58EBFDA7048D}" destId="{C7C55348-ADF8-4869-A2D7-31DF4D7B6872}" srcOrd="1" destOrd="0" presId="urn:microsoft.com/office/officeart/2005/8/layout/orgChart1"/>
    <dgm:cxn modelId="{5BCC28DD-02CD-47E0-97BC-EDA63C9992B8}" type="presParOf" srcId="{E0181EA0-D6A0-446B-B970-A9366E59EF94}" destId="{7B71CAF8-0447-4460-A6F7-223FB49DE8C7}" srcOrd="1" destOrd="0" presId="urn:microsoft.com/office/officeart/2005/8/layout/orgChart1"/>
    <dgm:cxn modelId="{A0B07D52-F10A-4E6E-9C9C-103099903FEE}" type="presParOf" srcId="{E0181EA0-D6A0-446B-B970-A9366E59EF94}" destId="{CD89B4F7-30B5-4DC8-89D9-31F06F01D313}" srcOrd="2" destOrd="0" presId="urn:microsoft.com/office/officeart/2005/8/layout/orgChart1"/>
    <dgm:cxn modelId="{2161E598-5D5A-43D0-8B70-D558D6B202CB}" type="presParOf" srcId="{D0672DAA-6128-493F-A335-610D450D52DF}" destId="{83AF3464-BEFE-425D-9702-C8CF42BC53CA}" srcOrd="12" destOrd="0" presId="urn:microsoft.com/office/officeart/2005/8/layout/orgChart1"/>
    <dgm:cxn modelId="{9558E7A6-279A-4D9C-AA6A-623D6B40E453}" type="presParOf" srcId="{D0672DAA-6128-493F-A335-610D450D52DF}" destId="{2E936570-CF39-4097-87CC-B7BEFB4BE2D9}" srcOrd="13" destOrd="0" presId="urn:microsoft.com/office/officeart/2005/8/layout/orgChart1"/>
    <dgm:cxn modelId="{C38E93B1-1D10-42F3-8201-10FC4D11F945}" type="presParOf" srcId="{2E936570-CF39-4097-87CC-B7BEFB4BE2D9}" destId="{68680193-659C-4F82-8B95-AB0207CE372D}" srcOrd="0" destOrd="0" presId="urn:microsoft.com/office/officeart/2005/8/layout/orgChart1"/>
    <dgm:cxn modelId="{C80DA2BC-B582-42D8-AFAE-6E968FDF5389}" type="presParOf" srcId="{68680193-659C-4F82-8B95-AB0207CE372D}" destId="{E4416178-7466-4D2B-A2AD-8C1F795D6DAE}" srcOrd="0" destOrd="0" presId="urn:microsoft.com/office/officeart/2005/8/layout/orgChart1"/>
    <dgm:cxn modelId="{F29FB546-6A5A-428F-B8CD-73AA8ECBDF8F}" type="presParOf" srcId="{68680193-659C-4F82-8B95-AB0207CE372D}" destId="{B3D81EED-8371-4066-9A24-29B7787FB6DB}" srcOrd="1" destOrd="0" presId="urn:microsoft.com/office/officeart/2005/8/layout/orgChart1"/>
    <dgm:cxn modelId="{50673AAD-6191-4BF6-9DC6-4446614262FD}" type="presParOf" srcId="{2E936570-CF39-4097-87CC-B7BEFB4BE2D9}" destId="{50BD49F4-871F-4A3D-83F9-B2224D6C37B5}" srcOrd="1" destOrd="0" presId="urn:microsoft.com/office/officeart/2005/8/layout/orgChart1"/>
    <dgm:cxn modelId="{D0841354-2866-4C75-B57E-0C327CEDCC24}" type="presParOf" srcId="{2E936570-CF39-4097-87CC-B7BEFB4BE2D9}" destId="{46FD583F-9E53-4923-B71F-19EA0A07BED7}" srcOrd="2" destOrd="0" presId="urn:microsoft.com/office/officeart/2005/8/layout/orgChart1"/>
    <dgm:cxn modelId="{E60B1A23-341A-4521-9E6D-59CC161B3F8D}" type="presParOf" srcId="{D0672DAA-6128-493F-A335-610D450D52DF}" destId="{EAEABC9A-55BE-4989-943B-F62B5C92D0C8}" srcOrd="14" destOrd="0" presId="urn:microsoft.com/office/officeart/2005/8/layout/orgChart1"/>
    <dgm:cxn modelId="{32922DE6-0978-4A49-80B0-99762C849704}" type="presParOf" srcId="{D0672DAA-6128-493F-A335-610D450D52DF}" destId="{E4C658E5-9760-461D-B0F7-D845F372F2A4}" srcOrd="15" destOrd="0" presId="urn:microsoft.com/office/officeart/2005/8/layout/orgChart1"/>
    <dgm:cxn modelId="{A8A7472F-D656-4A8B-89BD-6518DE2D7F31}" type="presParOf" srcId="{E4C658E5-9760-461D-B0F7-D845F372F2A4}" destId="{9DAB8D4D-18B3-4614-82B8-822F093785AB}" srcOrd="0" destOrd="0" presId="urn:microsoft.com/office/officeart/2005/8/layout/orgChart1"/>
    <dgm:cxn modelId="{F53F37D7-1C52-42A3-B3B8-22B4CC2046A9}" type="presParOf" srcId="{9DAB8D4D-18B3-4614-82B8-822F093785AB}" destId="{7707B7B5-4856-4BE3-ABCE-9025C7745451}" srcOrd="0" destOrd="0" presId="urn:microsoft.com/office/officeart/2005/8/layout/orgChart1"/>
    <dgm:cxn modelId="{3BF0608D-FCF4-42E6-87DC-1BE7CA998771}" type="presParOf" srcId="{9DAB8D4D-18B3-4614-82B8-822F093785AB}" destId="{9C2BB511-E0B5-4CC2-BB29-C43AE19D7777}" srcOrd="1" destOrd="0" presId="urn:microsoft.com/office/officeart/2005/8/layout/orgChart1"/>
    <dgm:cxn modelId="{C5F218F7-FF35-41A5-BD58-05D2494CA833}" type="presParOf" srcId="{E4C658E5-9760-461D-B0F7-D845F372F2A4}" destId="{23B61ED1-6137-4192-80C8-259F57706371}" srcOrd="1" destOrd="0" presId="urn:microsoft.com/office/officeart/2005/8/layout/orgChart1"/>
    <dgm:cxn modelId="{DF3CEAFE-4376-4517-B5EB-7D4EB4C7FAFE}" type="presParOf" srcId="{E4C658E5-9760-461D-B0F7-D845F372F2A4}" destId="{1792D0FD-B8A1-4414-8327-9F852C063F1B}" srcOrd="2" destOrd="0" presId="urn:microsoft.com/office/officeart/2005/8/layout/orgChart1"/>
    <dgm:cxn modelId="{A62D9F29-7F07-41DF-809A-724BFCBFD591}" type="presParOf" srcId="{D0672DAA-6128-493F-A335-610D450D52DF}" destId="{AE539D7B-7DB3-48A2-8060-E3D356123989}" srcOrd="16" destOrd="0" presId="urn:microsoft.com/office/officeart/2005/8/layout/orgChart1"/>
    <dgm:cxn modelId="{91EB8ECB-F166-4781-A3A7-981E1578356F}" type="presParOf" srcId="{D0672DAA-6128-493F-A335-610D450D52DF}" destId="{CF01EDFE-BBE3-4964-AC5E-F32D9969B21C}" srcOrd="17" destOrd="0" presId="urn:microsoft.com/office/officeart/2005/8/layout/orgChart1"/>
    <dgm:cxn modelId="{C12DF6B0-9E6C-4CEA-A5FB-4D2743FAD7AC}" type="presParOf" srcId="{CF01EDFE-BBE3-4964-AC5E-F32D9969B21C}" destId="{8E1E6B9D-0A77-4068-896A-CF9F8677A2D4}" srcOrd="0" destOrd="0" presId="urn:microsoft.com/office/officeart/2005/8/layout/orgChart1"/>
    <dgm:cxn modelId="{81B3BF75-3952-496D-993A-2150C6E893E4}" type="presParOf" srcId="{8E1E6B9D-0A77-4068-896A-CF9F8677A2D4}" destId="{49B610AB-CF0E-4244-AE18-6F6A714E5E3D}" srcOrd="0" destOrd="0" presId="urn:microsoft.com/office/officeart/2005/8/layout/orgChart1"/>
    <dgm:cxn modelId="{5ED69BD1-330D-4FC4-8CC7-97902ABC60C3}" type="presParOf" srcId="{8E1E6B9D-0A77-4068-896A-CF9F8677A2D4}" destId="{198AF200-3C40-485B-A530-896217EA0212}" srcOrd="1" destOrd="0" presId="urn:microsoft.com/office/officeart/2005/8/layout/orgChart1"/>
    <dgm:cxn modelId="{9258B997-8E13-4A9F-A0DF-C7EC938FFFBE}" type="presParOf" srcId="{CF01EDFE-BBE3-4964-AC5E-F32D9969B21C}" destId="{03485E72-B9DD-4E76-B0C6-F572622A36D8}" srcOrd="1" destOrd="0" presId="urn:microsoft.com/office/officeart/2005/8/layout/orgChart1"/>
    <dgm:cxn modelId="{0B53EDCA-A06E-4959-BAEC-EB1D805E97AB}" type="presParOf" srcId="{CF01EDFE-BBE3-4964-AC5E-F32D9969B21C}" destId="{BEB44957-D560-4E7A-A1B6-ADBCC0774448}" srcOrd="2" destOrd="0" presId="urn:microsoft.com/office/officeart/2005/8/layout/orgChart1"/>
    <dgm:cxn modelId="{CD9E4890-8E61-47DF-8E9D-A0AEDC421E19}" type="presParOf" srcId="{4A751C41-54CB-46B1-B8B2-49FD61D4FCD6}" destId="{CF2209AD-269B-4978-A936-5ACDB5E2E5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39D7B-7DB3-48A2-8060-E3D356123989}">
      <dsp:nvSpPr>
        <dsp:cNvPr id="0" name=""/>
        <dsp:cNvSpPr/>
      </dsp:nvSpPr>
      <dsp:spPr>
        <a:xfrm>
          <a:off x="3048000" y="1972129"/>
          <a:ext cx="2759757" cy="119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70"/>
              </a:lnTo>
              <a:lnTo>
                <a:pt x="2759757" y="59870"/>
              </a:lnTo>
              <a:lnTo>
                <a:pt x="2759757" y="119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ABC9A-55BE-4989-943B-F62B5C92D0C8}">
      <dsp:nvSpPr>
        <dsp:cNvPr id="0" name=""/>
        <dsp:cNvSpPr/>
      </dsp:nvSpPr>
      <dsp:spPr>
        <a:xfrm>
          <a:off x="3048000" y="1972129"/>
          <a:ext cx="2069817" cy="119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70"/>
              </a:lnTo>
              <a:lnTo>
                <a:pt x="2069817" y="59870"/>
              </a:lnTo>
              <a:lnTo>
                <a:pt x="2069817" y="119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F3464-BEFE-425D-9702-C8CF42BC53CA}">
      <dsp:nvSpPr>
        <dsp:cNvPr id="0" name=""/>
        <dsp:cNvSpPr/>
      </dsp:nvSpPr>
      <dsp:spPr>
        <a:xfrm>
          <a:off x="3048000" y="1972129"/>
          <a:ext cx="1379878" cy="119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70"/>
              </a:lnTo>
              <a:lnTo>
                <a:pt x="1379878" y="59870"/>
              </a:lnTo>
              <a:lnTo>
                <a:pt x="1379878" y="119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3AB6-1B57-40F4-ACE2-F7AFF05B8774}">
      <dsp:nvSpPr>
        <dsp:cNvPr id="0" name=""/>
        <dsp:cNvSpPr/>
      </dsp:nvSpPr>
      <dsp:spPr>
        <a:xfrm>
          <a:off x="3048000" y="1972129"/>
          <a:ext cx="689939" cy="119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70"/>
              </a:lnTo>
              <a:lnTo>
                <a:pt x="689939" y="59870"/>
              </a:lnTo>
              <a:lnTo>
                <a:pt x="689939" y="119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4A641-BE28-4AE6-9FBF-3E2D11EB6B23}">
      <dsp:nvSpPr>
        <dsp:cNvPr id="0" name=""/>
        <dsp:cNvSpPr/>
      </dsp:nvSpPr>
      <dsp:spPr>
        <a:xfrm>
          <a:off x="3002279" y="1972129"/>
          <a:ext cx="91440" cy="1197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60C48-CB00-472F-BD69-6DE956937262}">
      <dsp:nvSpPr>
        <dsp:cNvPr id="0" name=""/>
        <dsp:cNvSpPr/>
      </dsp:nvSpPr>
      <dsp:spPr>
        <a:xfrm>
          <a:off x="2358060" y="1972129"/>
          <a:ext cx="689939" cy="119741"/>
        </a:xfrm>
        <a:custGeom>
          <a:avLst/>
          <a:gdLst/>
          <a:ahLst/>
          <a:cxnLst/>
          <a:rect l="0" t="0" r="0" b="0"/>
          <a:pathLst>
            <a:path>
              <a:moveTo>
                <a:pt x="689939" y="0"/>
              </a:moveTo>
              <a:lnTo>
                <a:pt x="689939" y="59870"/>
              </a:lnTo>
              <a:lnTo>
                <a:pt x="0" y="59870"/>
              </a:lnTo>
              <a:lnTo>
                <a:pt x="0" y="119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0A03A-4A06-45D1-8B01-7A2954DC85A3}">
      <dsp:nvSpPr>
        <dsp:cNvPr id="0" name=""/>
        <dsp:cNvSpPr/>
      </dsp:nvSpPr>
      <dsp:spPr>
        <a:xfrm>
          <a:off x="1668121" y="1972129"/>
          <a:ext cx="1379878" cy="119741"/>
        </a:xfrm>
        <a:custGeom>
          <a:avLst/>
          <a:gdLst/>
          <a:ahLst/>
          <a:cxnLst/>
          <a:rect l="0" t="0" r="0" b="0"/>
          <a:pathLst>
            <a:path>
              <a:moveTo>
                <a:pt x="1379878" y="0"/>
              </a:moveTo>
              <a:lnTo>
                <a:pt x="1379878" y="59870"/>
              </a:lnTo>
              <a:lnTo>
                <a:pt x="0" y="59870"/>
              </a:lnTo>
              <a:lnTo>
                <a:pt x="0" y="119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076A1-7F36-4BCC-8AA5-CBBA128C869A}">
      <dsp:nvSpPr>
        <dsp:cNvPr id="0" name=""/>
        <dsp:cNvSpPr/>
      </dsp:nvSpPr>
      <dsp:spPr>
        <a:xfrm>
          <a:off x="978182" y="1972129"/>
          <a:ext cx="2069817" cy="119741"/>
        </a:xfrm>
        <a:custGeom>
          <a:avLst/>
          <a:gdLst/>
          <a:ahLst/>
          <a:cxnLst/>
          <a:rect l="0" t="0" r="0" b="0"/>
          <a:pathLst>
            <a:path>
              <a:moveTo>
                <a:pt x="2069817" y="0"/>
              </a:moveTo>
              <a:lnTo>
                <a:pt x="2069817" y="59870"/>
              </a:lnTo>
              <a:lnTo>
                <a:pt x="0" y="59870"/>
              </a:lnTo>
              <a:lnTo>
                <a:pt x="0" y="119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D2442-B752-476D-9693-A1361EBA9B18}">
      <dsp:nvSpPr>
        <dsp:cNvPr id="0" name=""/>
        <dsp:cNvSpPr/>
      </dsp:nvSpPr>
      <dsp:spPr>
        <a:xfrm>
          <a:off x="288242" y="1972129"/>
          <a:ext cx="2759757" cy="119741"/>
        </a:xfrm>
        <a:custGeom>
          <a:avLst/>
          <a:gdLst/>
          <a:ahLst/>
          <a:cxnLst/>
          <a:rect l="0" t="0" r="0" b="0"/>
          <a:pathLst>
            <a:path>
              <a:moveTo>
                <a:pt x="2759757" y="0"/>
              </a:moveTo>
              <a:lnTo>
                <a:pt x="2759757" y="59870"/>
              </a:lnTo>
              <a:lnTo>
                <a:pt x="0" y="59870"/>
              </a:lnTo>
              <a:lnTo>
                <a:pt x="0" y="119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2FEE3-B039-4A08-89A8-39107442839E}">
      <dsp:nvSpPr>
        <dsp:cNvPr id="0" name=""/>
        <dsp:cNvSpPr/>
      </dsp:nvSpPr>
      <dsp:spPr>
        <a:xfrm>
          <a:off x="2762901" y="1687030"/>
          <a:ext cx="570197" cy="285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Dan Evans Chief Executive</a:t>
          </a:r>
        </a:p>
      </dsp:txBody>
      <dsp:txXfrm>
        <a:off x="2762901" y="1687030"/>
        <a:ext cx="570197" cy="285098"/>
      </dsp:txXfrm>
    </dsp:sp>
    <dsp:sp modelId="{988F81F3-D68A-415F-9DAB-FB570264FE6B}">
      <dsp:nvSpPr>
        <dsp:cNvPr id="0" name=""/>
        <dsp:cNvSpPr/>
      </dsp:nvSpPr>
      <dsp:spPr>
        <a:xfrm>
          <a:off x="3143" y="2091870"/>
          <a:ext cx="570197" cy="285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Paul Raynor Chief Financial Officer </a:t>
          </a:r>
        </a:p>
      </dsp:txBody>
      <dsp:txXfrm>
        <a:off x="3143" y="2091870"/>
        <a:ext cx="570197" cy="285098"/>
      </dsp:txXfrm>
    </dsp:sp>
    <dsp:sp modelId="{AD49B8DF-5726-400E-ADC8-47B431C36D8D}">
      <dsp:nvSpPr>
        <dsp:cNvPr id="0" name=""/>
        <dsp:cNvSpPr/>
      </dsp:nvSpPr>
      <dsp:spPr>
        <a:xfrm>
          <a:off x="693083" y="2091870"/>
          <a:ext cx="570197" cy="285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Neil Hunt General Counsel &amp; Co Sec </a:t>
          </a:r>
        </a:p>
      </dsp:txBody>
      <dsp:txXfrm>
        <a:off x="693083" y="2091870"/>
        <a:ext cx="570197" cy="285098"/>
      </dsp:txXfrm>
    </dsp:sp>
    <dsp:sp modelId="{3937E2E3-1369-46EE-9124-B9F41405E3F0}">
      <dsp:nvSpPr>
        <dsp:cNvPr id="0" name=""/>
        <dsp:cNvSpPr/>
      </dsp:nvSpPr>
      <dsp:spPr>
        <a:xfrm>
          <a:off x="1383022" y="2091870"/>
          <a:ext cx="570197" cy="285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Ellie Armour Chief People Officer </a:t>
          </a:r>
        </a:p>
      </dsp:txBody>
      <dsp:txXfrm>
        <a:off x="1383022" y="2091870"/>
        <a:ext cx="570197" cy="285098"/>
      </dsp:txXfrm>
    </dsp:sp>
    <dsp:sp modelId="{0C286E9B-8EBB-482C-9207-7FFF1777E8B0}">
      <dsp:nvSpPr>
        <dsp:cNvPr id="0" name=""/>
        <dsp:cNvSpPr/>
      </dsp:nvSpPr>
      <dsp:spPr>
        <a:xfrm>
          <a:off x="2072961" y="2091870"/>
          <a:ext cx="570197" cy="285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Mark Sunderland Chief Data Officer </a:t>
          </a:r>
        </a:p>
      </dsp:txBody>
      <dsp:txXfrm>
        <a:off x="2072961" y="2091870"/>
        <a:ext cx="570197" cy="285098"/>
      </dsp:txXfrm>
    </dsp:sp>
    <dsp:sp modelId="{1D0F0A35-7E8D-40F6-92FD-B3676544772F}">
      <dsp:nvSpPr>
        <dsp:cNvPr id="0" name=""/>
        <dsp:cNvSpPr/>
      </dsp:nvSpPr>
      <dsp:spPr>
        <a:xfrm>
          <a:off x="2762901" y="2091870"/>
          <a:ext cx="570197" cy="285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Paul Jackson Chief Digital Officer </a:t>
          </a:r>
        </a:p>
      </dsp:txBody>
      <dsp:txXfrm>
        <a:off x="2762901" y="2091870"/>
        <a:ext cx="570197" cy="285098"/>
      </dsp:txXfrm>
    </dsp:sp>
    <dsp:sp modelId="{BFEBA497-FED6-45C1-8E03-95D1E0FDB1FC}">
      <dsp:nvSpPr>
        <dsp:cNvPr id="0" name=""/>
        <dsp:cNvSpPr/>
      </dsp:nvSpPr>
      <dsp:spPr>
        <a:xfrm>
          <a:off x="3452840" y="2091870"/>
          <a:ext cx="570197" cy="285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Asif Latief        Chief Revenue Officer </a:t>
          </a:r>
        </a:p>
      </dsp:txBody>
      <dsp:txXfrm>
        <a:off x="3452840" y="2091870"/>
        <a:ext cx="570197" cy="285098"/>
      </dsp:txXfrm>
    </dsp:sp>
    <dsp:sp modelId="{E4416178-7466-4D2B-A2AD-8C1F795D6DAE}">
      <dsp:nvSpPr>
        <dsp:cNvPr id="0" name=""/>
        <dsp:cNvSpPr/>
      </dsp:nvSpPr>
      <dsp:spPr>
        <a:xfrm>
          <a:off x="4142779" y="2091870"/>
          <a:ext cx="570197" cy="285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Amelia Woodley ESG Director </a:t>
          </a:r>
        </a:p>
      </dsp:txBody>
      <dsp:txXfrm>
        <a:off x="4142779" y="2091870"/>
        <a:ext cx="570197" cy="285098"/>
      </dsp:txXfrm>
    </dsp:sp>
    <dsp:sp modelId="{7707B7B5-4856-4BE3-ABCE-9025C7745451}">
      <dsp:nvSpPr>
        <dsp:cNvPr id="0" name=""/>
        <dsp:cNvSpPr/>
      </dsp:nvSpPr>
      <dsp:spPr>
        <a:xfrm>
          <a:off x="4832718" y="2091870"/>
          <a:ext cx="570197" cy="285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Andy Johnson HSSEQ Director </a:t>
          </a:r>
        </a:p>
      </dsp:txBody>
      <dsp:txXfrm>
        <a:off x="4832718" y="2091870"/>
        <a:ext cx="570197" cy="285098"/>
      </dsp:txXfrm>
    </dsp:sp>
    <dsp:sp modelId="{49B610AB-CF0E-4244-AE18-6F6A714E5E3D}">
      <dsp:nvSpPr>
        <dsp:cNvPr id="0" name=""/>
        <dsp:cNvSpPr/>
      </dsp:nvSpPr>
      <dsp:spPr>
        <a:xfrm>
          <a:off x="5522658" y="2091870"/>
          <a:ext cx="570197" cy="285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Danny Johnson Managing Director Operations UK&amp;I</a:t>
          </a:r>
        </a:p>
      </dsp:txBody>
      <dsp:txXfrm>
        <a:off x="5522658" y="2091870"/>
        <a:ext cx="570197" cy="285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1AB439-3B32-4AC3-AE95-BE5351387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A26EF-2320-440B-B756-61807EB81F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2D527-C622-4866-AC10-0F2AFC5C5752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B5272-AD4B-4F73-B9CB-360962114D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A66C6-B002-4A8D-B0A1-F4FFE8B700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200D0-C940-4C2B-9353-7F7B7376B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0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21.svg"/><Relationship Id="rId4" Type="http://schemas.openxmlformats.org/officeDocument/2006/relationships/image" Target="../media/image27.svg"/><Relationship Id="rId9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8.svg"/><Relationship Id="rId4" Type="http://schemas.openxmlformats.org/officeDocument/2006/relationships/image" Target="../media/image27.svg"/><Relationship Id="rId9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8.svg"/><Relationship Id="rId4" Type="http://schemas.openxmlformats.org/officeDocument/2006/relationships/image" Target="../media/image27.svg"/><Relationship Id="rId9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8.svg"/><Relationship Id="rId4" Type="http://schemas.openxmlformats.org/officeDocument/2006/relationships/image" Target="../media/image27.svg"/><Relationship Id="rId9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8.svg"/><Relationship Id="rId4" Type="http://schemas.openxmlformats.org/officeDocument/2006/relationships/image" Target="../media/image27.svg"/><Relationship Id="rId9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8.svg"/><Relationship Id="rId4" Type="http://schemas.openxmlformats.org/officeDocument/2006/relationships/image" Target="../media/image27.svg"/><Relationship Id="rId9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8.svg"/><Relationship Id="rId4" Type="http://schemas.openxmlformats.org/officeDocument/2006/relationships/image" Target="../media/image27.svg"/><Relationship Id="rId9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7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5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60.svg"/><Relationship Id="rId9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18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6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18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10" Type="http://schemas.openxmlformats.org/officeDocument/2006/relationships/image" Target="../media/image18.svg"/><Relationship Id="rId4" Type="http://schemas.openxmlformats.org/officeDocument/2006/relationships/image" Target="../media/image27.svg"/><Relationship Id="rId9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7.sv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18.svg"/><Relationship Id="rId4" Type="http://schemas.openxmlformats.org/officeDocument/2006/relationships/image" Target="../media/image21.svg"/><Relationship Id="rId9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BAB42A0-765B-4A46-8E42-8CE3933DF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401886" cy="51435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E688CCF-5141-4AC3-AFF4-1F063EF2FB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9383" y="2748985"/>
            <a:ext cx="4284617" cy="2394515"/>
          </a:xfrm>
          <a:prstGeom prst="rect">
            <a:avLst/>
          </a:prstGeom>
        </p:spPr>
      </p:pic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635CBCAB-1F7E-4D23-85A6-39C39EB18FF4}"/>
              </a:ext>
            </a:extLst>
          </p:cNvPr>
          <p:cNvSpPr txBox="1">
            <a:spLocks noGrp="1" noChangeAspect="1"/>
          </p:cNvSpPr>
          <p:nvPr>
            <p:ph type="ctrTitle"/>
          </p:nvPr>
        </p:nvSpPr>
        <p:spPr>
          <a:xfrm>
            <a:off x="504000" y="2879999"/>
            <a:ext cx="3943903" cy="13850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E7563185-F7AE-475D-993F-9C0353658C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4000" y="4392000"/>
            <a:ext cx="3943903" cy="4114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Google Shape;56;p13">
            <a:extLst>
              <a:ext uri="{FF2B5EF4-FFF2-40B4-BE49-F238E27FC236}">
                <a16:creationId xmlns:a16="http://schemas.microsoft.com/office/drawing/2014/main" id="{68D43C8E-3C8F-446B-B98F-652D6C850526}"/>
              </a:ext>
            </a:extLst>
          </p:cNvPr>
          <p:cNvSpPr/>
          <p:nvPr/>
        </p:nvSpPr>
        <p:spPr>
          <a:xfrm>
            <a:off x="0" y="3799700"/>
            <a:ext cx="1097400" cy="183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56;p13">
            <a:extLst>
              <a:ext uri="{FF2B5EF4-FFF2-40B4-BE49-F238E27FC236}">
                <a16:creationId xmlns:a16="http://schemas.microsoft.com/office/drawing/2014/main" id="{125B5531-0BA8-48DE-81C9-6908EA7A667A}"/>
              </a:ext>
            </a:extLst>
          </p:cNvPr>
          <p:cNvSpPr/>
          <p:nvPr userDrawn="1"/>
        </p:nvSpPr>
        <p:spPr>
          <a:xfrm>
            <a:off x="0" y="3799700"/>
            <a:ext cx="1097400" cy="183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A4FD0F-86D3-447B-A10E-98D9EF3F74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SG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id="{9EF179EF-D49A-49B6-B402-FF79C5BC2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4761" y="-7154"/>
            <a:ext cx="2579238" cy="515847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21563DE-FFF1-4013-800C-BE11B0B78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8131629" cy="5144126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F17C7C-B9D6-43AD-94EB-49371013F5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CF87F4-F2F7-4028-80CF-BEFC2897E4C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7803" y="1914336"/>
            <a:ext cx="1606197" cy="322979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FA01C29-6B19-4C2C-B2BD-CC67E8E9C5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60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SG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C66A110-2B6C-40C8-A998-FA8C73A4B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4760" y="-14978"/>
            <a:ext cx="2579239" cy="515847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21563DE-FFF1-4013-800C-BE11B0B78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8131629" cy="5144126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CF87F4-F2F7-4028-80CF-BEFC2897E4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7803" y="1914336"/>
            <a:ext cx="1606197" cy="322979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FA01C29-6B19-4C2C-B2BD-CC67E8E9C5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F17C7C-B9D6-43AD-94EB-49371013F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8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SG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lasses, looking&#10;&#10;Description automatically generated">
            <a:extLst>
              <a:ext uri="{FF2B5EF4-FFF2-40B4-BE49-F238E27FC236}">
                <a16:creationId xmlns:a16="http://schemas.microsoft.com/office/drawing/2014/main" id="{9F640828-56AD-48D2-A37D-066AAB933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4760" y="-7154"/>
            <a:ext cx="2579239" cy="515847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21563DE-FFF1-4013-800C-BE11B0B78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8131629" cy="5144126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CF87F4-F2F7-4028-80CF-BEFC2897E4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7802" y="1914336"/>
            <a:ext cx="1606197" cy="322979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FA01C29-6B19-4C2C-B2BD-CC67E8E9C5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F17C7C-B9D6-43AD-94EB-49371013F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2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SG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5241AF-8A57-41C2-9706-E5246D1BE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4759" y="-7154"/>
            <a:ext cx="2579240" cy="515848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21563DE-FFF1-4013-800C-BE11B0B78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8131629" cy="5144126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CF87F4-F2F7-4028-80CF-BEFC2897E4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7802" y="1914336"/>
            <a:ext cx="1606197" cy="322979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FA01C29-6B19-4C2C-B2BD-CC67E8E9C5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F17C7C-B9D6-43AD-94EB-49371013F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7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SG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447E1C9-F7FB-A0BE-5C71-FAFF8191A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2958" y="0"/>
            <a:ext cx="2521041" cy="504208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21563DE-FFF1-4013-800C-BE11B0B78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8131629" cy="5144126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CF87F4-F2F7-4028-80CF-BEFC2897E4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7803" y="1914336"/>
            <a:ext cx="1606197" cy="322979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FA01C29-6B19-4C2C-B2BD-CC67E8E9C5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F17C7C-B9D6-43AD-94EB-49371013F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SG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43567-0C00-480D-8EC3-ACAEC66EB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2959" y="0"/>
            <a:ext cx="2521041" cy="504208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21563DE-FFF1-4013-800C-BE11B0B78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8131629" cy="5144126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CF87F4-F2F7-4028-80CF-BEFC2897E4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9155" y="1914336"/>
            <a:ext cx="1606197" cy="322979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FA01C29-6B19-4C2C-B2BD-CC67E8E9C5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F17C7C-B9D6-43AD-94EB-49371013F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12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SG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n orange vest&#10;&#10;Description automatically generated with medium confidence">
            <a:extLst>
              <a:ext uri="{FF2B5EF4-FFF2-40B4-BE49-F238E27FC236}">
                <a16:creationId xmlns:a16="http://schemas.microsoft.com/office/drawing/2014/main" id="{979B8320-C77D-403F-9C46-637DC3FDC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1607" y="-1"/>
            <a:ext cx="2522392" cy="50447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21563DE-FFF1-4013-800C-BE11B0B78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8131629" cy="5144126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CF87F4-F2F7-4028-80CF-BEFC2897E4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9155" y="1914336"/>
            <a:ext cx="1606197" cy="322979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FA01C29-6B19-4C2C-B2BD-CC67E8E9C5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BF17C7C-B9D6-43AD-94EB-49371013F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4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638F649-043D-4113-86C4-BC4743201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3" y="-1"/>
            <a:ext cx="4318416" cy="5143499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084397-B4FF-4EB6-BE1A-F8421A1E89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46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range, person, life jacket&#10;&#10;Description automatically generated">
            <a:extLst>
              <a:ext uri="{FF2B5EF4-FFF2-40B4-BE49-F238E27FC236}">
                <a16:creationId xmlns:a16="http://schemas.microsoft.com/office/drawing/2014/main" id="{A2150157-0987-4D60-B103-3FDD11B6F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3" y="-1"/>
            <a:ext cx="4318416" cy="5143499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95B26A-4F18-41EA-93BA-F03E4DBA72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47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road, sky&#10;&#10;Description automatically generated">
            <a:extLst>
              <a:ext uri="{FF2B5EF4-FFF2-40B4-BE49-F238E27FC236}">
                <a16:creationId xmlns:a16="http://schemas.microsoft.com/office/drawing/2014/main" id="{53F35B38-D49C-42A3-93D4-8FEE89123C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4" y="-1"/>
            <a:ext cx="4318416" cy="5143499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95B26A-4F18-41EA-93BA-F03E4DBA72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4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1C34BE4-349E-4323-9895-864221690F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9153331" cy="5143500"/>
          </a:xfrm>
          <a:prstGeom prst="rect">
            <a:avLst/>
          </a:prstGeom>
        </p:spPr>
      </p:pic>
      <p:sp>
        <p:nvSpPr>
          <p:cNvPr id="8" name="Google Shape;21;p5">
            <a:extLst>
              <a:ext uri="{FF2B5EF4-FFF2-40B4-BE49-F238E27FC236}">
                <a16:creationId xmlns:a16="http://schemas.microsoft.com/office/drawing/2014/main" id="{F921C2B4-3793-423B-B177-02AE7A54B5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160000"/>
            <a:ext cx="5517977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978DE5-7D81-46B0-8535-B430A16D46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4D7DE7F-91AB-4351-B9F6-78FB28C4E1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9772" y="1473708"/>
            <a:ext cx="1824228" cy="366979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729F1A3-5BB6-4EE9-A78D-181FC13F079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1550" y="453825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75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n orange vest holding a surfboard&#10;&#10;Description automatically generated with low confidence">
            <a:extLst>
              <a:ext uri="{FF2B5EF4-FFF2-40B4-BE49-F238E27FC236}">
                <a16:creationId xmlns:a16="http://schemas.microsoft.com/office/drawing/2014/main" id="{83250300-78C8-439C-A118-16909BDEB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3" y="-1"/>
            <a:ext cx="4318416" cy="5143499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95B26A-4F18-41EA-93BA-F03E4DBA72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210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12647483-E169-4340-844B-BF4A38F0C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2" y="0"/>
            <a:ext cx="4318417" cy="5143500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95B26A-4F18-41EA-93BA-F03E4DBA72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618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, transport&#10;&#10;Description automatically generated">
            <a:extLst>
              <a:ext uri="{FF2B5EF4-FFF2-40B4-BE49-F238E27FC236}">
                <a16:creationId xmlns:a16="http://schemas.microsoft.com/office/drawing/2014/main" id="{2C0CF01F-8068-4C24-84F2-9465B3F33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2" y="-1"/>
            <a:ext cx="4318418" cy="5143501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95B26A-4F18-41EA-93BA-F03E4DBA72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265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A6B3591F-53DD-40D7-8A15-E664F7781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1" y="-1"/>
            <a:ext cx="4318418" cy="5143501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95B26A-4F18-41EA-93BA-F03E4DBA72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476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4310EF3-A00B-4F83-95E6-922DB0A7B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1" y="0"/>
            <a:ext cx="4318419" cy="5143502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95B26A-4F18-41EA-93BA-F03E4DBA72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04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iing&#10;&#10;Description automatically generated">
            <a:extLst>
              <a:ext uri="{FF2B5EF4-FFF2-40B4-BE49-F238E27FC236}">
                <a16:creationId xmlns:a16="http://schemas.microsoft.com/office/drawing/2014/main" id="{F4A06EA7-6FF8-4C1E-9FA4-26E86A3CAA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0" y="0"/>
            <a:ext cx="4318419" cy="5143502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95B26A-4F18-41EA-93BA-F03E4DBA72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618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6A135E2-25C0-4610-89C2-7795CAE13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79" y="-1"/>
            <a:ext cx="4318420" cy="5143504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95B26A-4F18-41EA-93BA-F03E4DBA72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939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9056A1C-3405-4BF6-AF7A-FED2AD9D36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79" y="-1"/>
            <a:ext cx="4318420" cy="5143504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95B26A-4F18-41EA-93BA-F03E4DBA72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51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range, person, shirt&#10;&#10;Description automatically generated">
            <a:extLst>
              <a:ext uri="{FF2B5EF4-FFF2-40B4-BE49-F238E27FC236}">
                <a16:creationId xmlns:a16="http://schemas.microsoft.com/office/drawing/2014/main" id="{25947063-7055-4A9B-91B4-2E068929DB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79" y="-2"/>
            <a:ext cx="4318421" cy="5143505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95B26A-4F18-41EA-93BA-F03E4DBA72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370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range, yellow&#10;&#10;Description automatically generated">
            <a:extLst>
              <a:ext uri="{FF2B5EF4-FFF2-40B4-BE49-F238E27FC236}">
                <a16:creationId xmlns:a16="http://schemas.microsoft.com/office/drawing/2014/main" id="{7657A93A-7765-4C5E-B30F-BCDB48DB1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79" y="-3"/>
            <a:ext cx="4318421" cy="5143505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95B26A-4F18-41EA-93BA-F03E4DBA72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3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348D9-C0C4-4B38-95F4-B6DE1FDFD4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9" y="1249363"/>
            <a:ext cx="7403738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7403738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B577923-3944-47AF-A87F-2A989C90F1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31550" y="453825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77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A7469-F7AC-4933-A2B9-1CB34DB251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3" y="-1"/>
            <a:ext cx="4318416" cy="51434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A75B-7963-475A-A250-291D5159BB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B2ECE98-1678-4F38-95C5-8401BCC21B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8" y="3332600"/>
            <a:ext cx="2984762" cy="18108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998EF11-6FC8-44FF-9E01-63CCCAB3C1A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89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0D9EECBA-C1DA-4035-BB3D-2290249C5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2" y="0"/>
            <a:ext cx="4318417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A75B-7963-475A-A250-291D5159BB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B2ECE98-1678-4F38-95C5-8401BCC21B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8" y="3332600"/>
            <a:ext cx="2984762" cy="18108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998EF11-6FC8-44FF-9E01-63CCCAB3C1A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40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afety vest&#10;&#10;Description automatically generated with medium confidence">
            <a:extLst>
              <a:ext uri="{FF2B5EF4-FFF2-40B4-BE49-F238E27FC236}">
                <a16:creationId xmlns:a16="http://schemas.microsoft.com/office/drawing/2014/main" id="{64C427E5-EC63-42F2-AFEC-0A2400BBF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1" y="-1"/>
            <a:ext cx="4318418" cy="51435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A75B-7963-475A-A250-291D5159BB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B2ECE98-1678-4F38-95C5-8401BCC21B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8" y="3332600"/>
            <a:ext cx="2984762" cy="18108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998EF11-6FC8-44FF-9E01-63CCCAB3C1A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25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BAB42A0-765B-4A46-8E42-8CE3933DF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401886" cy="5143500"/>
          </a:xfrm>
          <a:prstGeom prst="rect">
            <a:avLst/>
          </a:prstGeom>
        </p:spPr>
      </p:pic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635CBCAB-1F7E-4D23-85A6-39C39EB18FF4}"/>
              </a:ext>
            </a:extLst>
          </p:cNvPr>
          <p:cNvSpPr txBox="1">
            <a:spLocks noGrp="1" noChangeAspect="1"/>
          </p:cNvSpPr>
          <p:nvPr>
            <p:ph type="ctrTitle"/>
          </p:nvPr>
        </p:nvSpPr>
        <p:spPr>
          <a:xfrm>
            <a:off x="504000" y="2879999"/>
            <a:ext cx="3943903" cy="13850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E7563185-F7AE-475D-993F-9C0353658C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4000" y="4392000"/>
            <a:ext cx="3943903" cy="4114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Google Shape;56;p13">
            <a:extLst>
              <a:ext uri="{FF2B5EF4-FFF2-40B4-BE49-F238E27FC236}">
                <a16:creationId xmlns:a16="http://schemas.microsoft.com/office/drawing/2014/main" id="{68D43C8E-3C8F-446B-B98F-652D6C850526}"/>
              </a:ext>
            </a:extLst>
          </p:cNvPr>
          <p:cNvSpPr/>
          <p:nvPr/>
        </p:nvSpPr>
        <p:spPr>
          <a:xfrm>
            <a:off x="0" y="3799700"/>
            <a:ext cx="1097400" cy="183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56;p13">
            <a:extLst>
              <a:ext uri="{FF2B5EF4-FFF2-40B4-BE49-F238E27FC236}">
                <a16:creationId xmlns:a16="http://schemas.microsoft.com/office/drawing/2014/main" id="{125B5531-0BA8-48DE-81C9-6908EA7A667A}"/>
              </a:ext>
            </a:extLst>
          </p:cNvPr>
          <p:cNvSpPr/>
          <p:nvPr userDrawn="1"/>
        </p:nvSpPr>
        <p:spPr>
          <a:xfrm>
            <a:off x="0" y="3799700"/>
            <a:ext cx="1097400" cy="18300"/>
          </a:xfrm>
          <a:prstGeom prst="rect">
            <a:avLst/>
          </a:prstGeom>
          <a:solidFill>
            <a:srgbClr val="38D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A4FD0F-86D3-447B-A10E-98D9EF3F74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7CD5067-D3CB-406E-85C8-D70B19601A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59383" y="2748985"/>
            <a:ext cx="4284617" cy="23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80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3B7DA03-9D7E-4814-A05A-4ADC820F20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53331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4978DE5-7D81-46B0-8535-B430A16D46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sp>
        <p:nvSpPr>
          <p:cNvPr id="8" name="Google Shape;21;p5">
            <a:extLst>
              <a:ext uri="{FF2B5EF4-FFF2-40B4-BE49-F238E27FC236}">
                <a16:creationId xmlns:a16="http://schemas.microsoft.com/office/drawing/2014/main" id="{F921C2B4-3793-423B-B177-02AE7A54B5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160000"/>
            <a:ext cx="5517977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1132FE9-4E21-47AC-B283-0249EE61E4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46329" y="0"/>
            <a:ext cx="1795987" cy="51463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729F1A3-5BB6-4EE9-A78D-181FC13F079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1550" y="453825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36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D69326B-106D-4634-BEA1-5DECC8AE8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6919" y="0"/>
            <a:ext cx="174708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348D9-C0C4-4B38-95F4-B6DE1FDFD4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7403738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717533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95F6B1E-A1EB-4814-A039-425731B781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13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348D9-C0C4-4B38-95F4-B6DE1FDFD4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7403738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717533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B891167-A78B-43E9-8D7C-FDBCB865E9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6386" y="1708302"/>
            <a:ext cx="1707613" cy="343519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350D71D-3BD0-4CD9-A834-BE27C8435B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6918" y="0"/>
            <a:ext cx="1747081" cy="35048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95F6B1E-A1EB-4814-A039-425731B781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26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G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11CCDF-CED7-4B3B-AD07-CE1AF8F5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9317" y="-6196"/>
            <a:ext cx="2574682" cy="514936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21563DE-FFF1-4013-800C-BE11B0B78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8131629" cy="514412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AE6256-9986-43D8-B7A4-A3D2E1473F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7803" y="1914336"/>
            <a:ext cx="1606197" cy="32297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A75B-7963-475A-A250-291D5159BB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F17C7C-B9D6-43AD-94EB-49371013F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06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A75B-7963-475A-A250-291D5159BB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12DBC2A-CD84-462A-AE3C-051FD10443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2" y="0"/>
            <a:ext cx="4318417" cy="5143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0434D9A-1B2A-4E1A-9B4C-80C8662BC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EE68D6-C0FC-463C-89B8-494CC9CF04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15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A7469-F7AC-4933-A2B9-1CB34DB251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3" y="-1"/>
            <a:ext cx="4318416" cy="51434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A75B-7963-475A-A250-291D5159BB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6D9BE75-E7F8-2BE7-4A99-27FDC69A57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B1F40E3-37C8-C93C-D561-FDE077565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9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B7EF2D6-06E3-4FC3-B762-FAB6F0CE4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6919" y="0"/>
            <a:ext cx="174708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348D9-C0C4-4B38-95F4-B6DE1FDFD4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6591" y="1249363"/>
            <a:ext cx="7043737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360000"/>
            <a:ext cx="717533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95F6B1E-A1EB-4814-A039-425731B781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64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0D9EECBA-C1DA-4035-BB3D-2290249C5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82" y="0"/>
            <a:ext cx="4318417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A75B-7963-475A-A250-291D5159BB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183A842-1952-4E3F-886D-2339E15EBD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237" y="3332600"/>
            <a:ext cx="2984762" cy="181089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D25CC2F-D362-4BE4-9D1A-D51C8B84C65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75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4217" y="1673894"/>
            <a:ext cx="7455567" cy="380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47" b="1" i="1">
                <a:solidFill>
                  <a:srgbClr val="1E05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50545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dirty="0"/>
          </a:p>
        </p:txBody>
      </p:sp>
      <p:pic>
        <p:nvPicPr>
          <p:cNvPr id="7" name="Picture 6" descr="A red and blue logo&#10;&#10;Description automatically generated with low confidence">
            <a:extLst>
              <a:ext uri="{FF2B5EF4-FFF2-40B4-BE49-F238E27FC236}">
                <a16:creationId xmlns:a16="http://schemas.microsoft.com/office/drawing/2014/main" id="{11221289-9168-435A-9B6F-F262AF1AF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21" y="4484536"/>
            <a:ext cx="829072" cy="440861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F4D7498-E957-46BB-BB0D-9E312A9FA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6"/>
          <a:stretch/>
        </p:blipFill>
        <p:spPr>
          <a:xfrm>
            <a:off x="0" y="3086026"/>
            <a:ext cx="1759226" cy="2057474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C68E4B4-ABCC-4274-BABE-B2270B9E5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6"/>
          <a:stretch/>
        </p:blipFill>
        <p:spPr>
          <a:xfrm rot="10800000">
            <a:off x="7384774" y="1"/>
            <a:ext cx="1759226" cy="20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8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6BC1BA3-932A-48EB-84A8-EA069FEC9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317" y="0"/>
            <a:ext cx="2574682" cy="51435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AE6256-9986-43D8-B7A4-A3D2E1473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7803" y="1914336"/>
            <a:ext cx="1606197" cy="32297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A75B-7963-475A-A250-291D5159BB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F17C7C-B9D6-43AD-94EB-49371013F5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859405B-B3AE-4DA4-A8F3-36F1898BB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318" y="0"/>
            <a:ext cx="2574682" cy="51435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AE6256-9986-43D8-B7A4-A3D2E1473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7803" y="1914336"/>
            <a:ext cx="1606197" cy="32297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A75B-7963-475A-A250-291D5159BB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F17C7C-B9D6-43AD-94EB-49371013F5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2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outdoor, transport, van&#10;&#10;Description automatically generated">
            <a:extLst>
              <a:ext uri="{FF2B5EF4-FFF2-40B4-BE49-F238E27FC236}">
                <a16:creationId xmlns:a16="http://schemas.microsoft.com/office/drawing/2014/main" id="{6C33DABA-A4B1-4C96-9659-56EC7C099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317" y="0"/>
            <a:ext cx="2574682" cy="51435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AE6256-9986-43D8-B7A4-A3D2E1473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7803" y="1914336"/>
            <a:ext cx="1606197" cy="3229790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F17C7C-B9D6-43AD-94EB-49371013F5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6424E5-62FE-44EB-9609-07C801EFB5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64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35B3B3A-E5EB-451A-A2DC-503472D8D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2249" y="0"/>
            <a:ext cx="2571750" cy="51435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AE6256-9986-43D8-B7A4-A3D2E1473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7803" y="1914336"/>
            <a:ext cx="1606197" cy="3229790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F17C7C-B9D6-43AD-94EB-49371013F5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22123A-E6CE-45D4-97F9-44EFCF72E2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52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G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11CCDF-CED7-4B3B-AD07-CE1AF8F5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9317" y="-6196"/>
            <a:ext cx="2574682" cy="514936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CF87F4-F2F7-4028-80CF-BEFC2897E4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7803" y="1914336"/>
            <a:ext cx="1606197" cy="322979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21563DE-FFF1-4013-800C-BE11B0B780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97" y="-6196"/>
            <a:ext cx="6520619" cy="5144126"/>
          </a:xfrm>
          <a:prstGeom prst="rect">
            <a:avLst/>
          </a:prstGeom>
        </p:spPr>
      </p:pic>
      <p:sp>
        <p:nvSpPr>
          <p:cNvPr id="8" name="Google Shape;29;p7">
            <a:extLst>
              <a:ext uri="{FF2B5EF4-FFF2-40B4-BE49-F238E27FC236}">
                <a16:creationId xmlns:a16="http://schemas.microsoft.com/office/drawing/2014/main" id="{943C5BA9-75C8-42A6-9244-DC69866FF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5289913" cy="4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 i="1">
                <a:solidFill>
                  <a:srgbClr val="2A20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31;p7">
            <a:extLst>
              <a:ext uri="{FF2B5EF4-FFF2-40B4-BE49-F238E27FC236}">
                <a16:creationId xmlns:a16="http://schemas.microsoft.com/office/drawing/2014/main" id="{BD9FE5EB-32FB-4658-8846-BD583E25CE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0000" y="4608000"/>
            <a:ext cx="548700" cy="25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buNone/>
              <a:defRPr sz="700">
                <a:solidFill>
                  <a:srgbClr val="2A207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F7710B-B335-433D-9254-3694036DB5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0"/>
            <a:ext cx="614064" cy="5644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F17C7C-B9D6-43AD-94EB-49371013F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3200" y="4539600"/>
            <a:ext cx="552450" cy="28575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FA01C29-6B19-4C2C-B2BD-CC67E8E9C5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249363"/>
            <a:ext cx="5289913" cy="3167062"/>
          </a:xfrm>
        </p:spPr>
        <p:txBody>
          <a:bodyPr/>
          <a:lstStyle>
            <a:lvl1pPr>
              <a:defRPr>
                <a:solidFill>
                  <a:srgbClr val="2A2070"/>
                </a:solidFill>
              </a:defRPr>
            </a:lvl1pPr>
            <a:lvl2pPr>
              <a:defRPr>
                <a:solidFill>
                  <a:srgbClr val="2A2070"/>
                </a:solidFill>
              </a:defRPr>
            </a:lvl2pPr>
            <a:lvl3pPr>
              <a:defRPr>
                <a:solidFill>
                  <a:srgbClr val="2A2070"/>
                </a:solidFill>
              </a:defRPr>
            </a:lvl3pPr>
            <a:lvl4pPr>
              <a:defRPr>
                <a:solidFill>
                  <a:srgbClr val="2A2070"/>
                </a:solidFill>
              </a:defRPr>
            </a:lvl4pPr>
            <a:lvl5pPr>
              <a:defRPr>
                <a:solidFill>
                  <a:srgbClr val="2A2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78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030FA-D584-45F1-8E5D-07FA4AE3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576000"/>
            <a:ext cx="7886700" cy="5086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764B7-D4D1-4B4A-B46C-30B978F81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0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432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E696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432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E696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Second level</a:t>
            </a:r>
          </a:p>
          <a:p>
            <a:pPr marL="0" marR="0" lvl="2" indent="0" algn="l" defTabSz="432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E696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Third level</a:t>
            </a:r>
          </a:p>
          <a:p>
            <a:pPr marL="0" marR="0" lvl="3" indent="0" algn="l" defTabSz="432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E696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Fourth level</a:t>
            </a:r>
          </a:p>
          <a:p>
            <a:pPr marL="0" marR="0" lvl="4" indent="0" algn="l" defTabSz="432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E696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C87-1E24-42CB-9539-FCD94D83D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63F1C-5975-48D0-A603-C933422FBCB6}" type="datetime1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27E7F-F3AE-429D-BAC2-4C0DA2A9E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470E1-B8FF-4160-99F1-603593B49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sp>
        <p:nvSpPr>
          <p:cNvPr id="7" name="MSIPCMContentMarking" descr="{&quot;HashCode&quot;:-1889278128,&quot;Placement&quot;:&quot;Footer&quot;,&quot;Top&quot;:387.034332,&quot;Left&quot;:300.6175,&quot;SlideWidth&quot;:720,&quot;SlideHeight&quot;:405}">
            <a:extLst>
              <a:ext uri="{FF2B5EF4-FFF2-40B4-BE49-F238E27FC236}">
                <a16:creationId xmlns:a16="http://schemas.microsoft.com/office/drawing/2014/main" id="{E8BD845D-3C46-9CDE-EA46-FFDC98AF5A16}"/>
              </a:ext>
            </a:extLst>
          </p:cNvPr>
          <p:cNvSpPr txBox="1"/>
          <p:nvPr userDrawn="1"/>
        </p:nvSpPr>
        <p:spPr>
          <a:xfrm>
            <a:off x="3817842" y="4915336"/>
            <a:ext cx="1508317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CLASSIFIED FOR GENERAL USE</a:t>
            </a:r>
          </a:p>
        </p:txBody>
      </p:sp>
    </p:spTree>
    <p:extLst>
      <p:ext uri="{BB962C8B-B14F-4D97-AF65-F5344CB8AC3E}">
        <p14:creationId xmlns:p14="http://schemas.microsoft.com/office/powerpoint/2010/main" val="163674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76" r:id="rId3"/>
    <p:sldLayoutId id="2147483678" r:id="rId4"/>
    <p:sldLayoutId id="2147483677" r:id="rId5"/>
    <p:sldLayoutId id="2147483681" r:id="rId6"/>
    <p:sldLayoutId id="2147483682" r:id="rId7"/>
    <p:sldLayoutId id="2147483691" r:id="rId8"/>
    <p:sldLayoutId id="2147483690" r:id="rId9"/>
    <p:sldLayoutId id="2147483700" r:id="rId10"/>
    <p:sldLayoutId id="2147483713" r:id="rId11"/>
    <p:sldLayoutId id="2147483705" r:id="rId12"/>
    <p:sldLayoutId id="2147483706" r:id="rId13"/>
    <p:sldLayoutId id="2147483707" r:id="rId14"/>
    <p:sldLayoutId id="2147483711" r:id="rId15"/>
    <p:sldLayoutId id="2147483716" r:id="rId16"/>
    <p:sldLayoutId id="2147483695" r:id="rId17"/>
    <p:sldLayoutId id="2147483692" r:id="rId18"/>
    <p:sldLayoutId id="2147483687" r:id="rId19"/>
    <p:sldLayoutId id="2147483693" r:id="rId20"/>
    <p:sldLayoutId id="2147483694" r:id="rId21"/>
    <p:sldLayoutId id="2147483696" r:id="rId22"/>
    <p:sldLayoutId id="2147483697" r:id="rId23"/>
    <p:sldLayoutId id="2147483698" r:id="rId24"/>
    <p:sldLayoutId id="2147483699" r:id="rId25"/>
    <p:sldLayoutId id="2147483714" r:id="rId26"/>
    <p:sldLayoutId id="2147483702" r:id="rId27"/>
    <p:sldLayoutId id="2147483708" r:id="rId28"/>
    <p:sldLayoutId id="2147483709" r:id="rId29"/>
    <p:sldLayoutId id="2147483685" r:id="rId30"/>
    <p:sldLayoutId id="2147483712" r:id="rId31"/>
    <p:sldLayoutId id="2147483715" r:id="rId32"/>
    <p:sldLayoutId id="2147483684" r:id="rId33"/>
    <p:sldLayoutId id="2147483675" r:id="rId34"/>
    <p:sldLayoutId id="2147483680" r:id="rId35"/>
    <p:sldLayoutId id="2147483686" r:id="rId36"/>
    <p:sldLayoutId id="2147483679" r:id="rId37"/>
    <p:sldLayoutId id="2147483710" r:id="rId38"/>
    <p:sldLayoutId id="2147483717" r:id="rId39"/>
    <p:sldLayoutId id="2147483718" r:id="rId40"/>
    <p:sldLayoutId id="2147483719" r:id="rId4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320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71450" algn="l" defTabSz="4320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71450" algn="l" defTabSz="4320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71450" algn="l" defTabSz="4320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171450" algn="l" defTabSz="4320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8EDF-4508-4A0D-A751-8C76CE181E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Executive Team &amp; </a:t>
            </a:r>
            <a:r>
              <a:rPr lang="en-GB" dirty="0" err="1"/>
              <a:t>Esg</a:t>
            </a:r>
            <a:r>
              <a:rPr lang="en-GB" dirty="0"/>
              <a:t> Governance </a:t>
            </a:r>
            <a:br>
              <a:rPr lang="en-GB" dirty="0"/>
            </a:br>
            <a:br>
              <a:rPr lang="en-GB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2779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37385A-B4B4-97F6-A350-1252DF38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Executive Team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938BA-BA0F-457A-716C-54E80E331C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2DFEDB-8C12-638C-C324-BFE29D025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33727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48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8E248-8E68-CE74-2AFA-1D0BBB1B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ESG Governance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B690F-0E46-985A-292F-73DD48DAAB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6B00EAB6-DCC5-3B17-7679-AEBF8E51E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2" y="1185665"/>
            <a:ext cx="6310300" cy="259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22210"/>
      </p:ext>
    </p:extLst>
  </p:cSld>
  <p:clrMapOvr>
    <a:masterClrMapping/>
  </p:clrMapOvr>
</p:sld>
</file>

<file path=ppt/theme/theme1.xml><?xml version="1.0" encoding="utf-8"?>
<a:theme xmlns:a="http://schemas.openxmlformats.org/drawingml/2006/main" name="Lloyds British">
  <a:themeElements>
    <a:clrScheme name="Lloyds">
      <a:dk1>
        <a:srgbClr val="5E696A"/>
      </a:dk1>
      <a:lt1>
        <a:sysClr val="window" lastClr="FFFFFF"/>
      </a:lt1>
      <a:dk2>
        <a:srgbClr val="28628D"/>
      </a:dk2>
      <a:lt2>
        <a:srgbClr val="C2C2C2"/>
      </a:lt2>
      <a:accent1>
        <a:srgbClr val="28628D"/>
      </a:accent1>
      <a:accent2>
        <a:srgbClr val="5E696A"/>
      </a:accent2>
      <a:accent3>
        <a:srgbClr val="BD2B0B"/>
      </a:accent3>
      <a:accent4>
        <a:srgbClr val="1D4969"/>
      </a:accent4>
      <a:accent5>
        <a:srgbClr val="5E696A"/>
      </a:accent5>
      <a:accent6>
        <a:srgbClr val="8D2008"/>
      </a:accent6>
      <a:hlink>
        <a:srgbClr val="28628D"/>
      </a:hlink>
      <a:folHlink>
        <a:srgbClr val="CBD1D1"/>
      </a:folHlink>
    </a:clrScheme>
    <a:fontScheme name="Lloyds Britis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US structure" id="{001BB304-7E99-4B13-9531-CDDDC2C9291B}" vid="{DE6AD94E-48C8-4E49-BA15-BDCFB07EF31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2f1467-0177-4bb9-be74-50cd3672e862" xsi:nil="true"/>
    <lcf76f155ced4ddcb4097134ff3c332f xmlns="eb63670b-a76f-4488-8297-198343198f9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430663A297794C942DF1D11ECA48C8" ma:contentTypeVersion="10" ma:contentTypeDescription="Create a new document." ma:contentTypeScope="" ma:versionID="563a90072fa60cabac42dd54a8e7ca72">
  <xsd:schema xmlns:xsd="http://www.w3.org/2001/XMLSchema" xmlns:xs="http://www.w3.org/2001/XMLSchema" xmlns:p="http://schemas.microsoft.com/office/2006/metadata/properties" xmlns:ns2="eb63670b-a76f-4488-8297-198343198f9f" xmlns:ns3="042f1467-0177-4bb9-be74-50cd3672e862" targetNamespace="http://schemas.microsoft.com/office/2006/metadata/properties" ma:root="true" ma:fieldsID="69ce0531f23a293850c75e17608368d6" ns2:_="" ns3:_="">
    <xsd:import namespace="eb63670b-a76f-4488-8297-198343198f9f"/>
    <xsd:import namespace="042f1467-0177-4bb9-be74-50cd3672e8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3670b-a76f-4488-8297-198343198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ccbef1c-452d-4148-9b75-a348e9070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f1467-0177-4bb9-be74-50cd3672e86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463dcab-8724-440b-882f-3deef31265df}" ma:internalName="TaxCatchAll" ma:showField="CatchAllData" ma:web="042f1467-0177-4bb9-be74-50cd3672e8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8A97B-8468-4286-B2AC-3406442B44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EAA819-53C1-448B-BB6C-00A4C526CCE0}">
  <ds:schemaRefs>
    <ds:schemaRef ds:uri="http://purl.org/dc/elements/1.1/"/>
    <ds:schemaRef ds:uri="http://schemas.microsoft.com/office/2006/documentManagement/types"/>
    <ds:schemaRef ds:uri="eb63670b-a76f-4488-8297-198343198f9f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42f1467-0177-4bb9-be74-50cd3672e86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A5BCB5-9C68-4FE6-BC00-161F2B21A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63670b-a76f-4488-8297-198343198f9f"/>
    <ds:schemaRef ds:uri="042f1467-0177-4bb9-be74-50cd3672e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PLUS structure</Template>
  <TotalTime>713</TotalTime>
  <Words>65</Words>
  <Application>Microsoft Office PowerPoint</Application>
  <PresentationFormat>On-screen Show (16:9)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Verdana</vt:lpstr>
      <vt:lpstr>Calibri</vt:lpstr>
      <vt:lpstr>Arial</vt:lpstr>
      <vt:lpstr>Lloyds British</vt:lpstr>
      <vt:lpstr>Executive Team &amp; Esg Governance   </vt:lpstr>
      <vt:lpstr>Executive Team </vt:lpstr>
      <vt:lpstr>ESG Governance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 (People Like Us)</dc:title>
  <dc:creator>Amelia Woodley</dc:creator>
  <cp:lastModifiedBy>Angela Hughes1</cp:lastModifiedBy>
  <cp:revision>13</cp:revision>
  <dcterms:created xsi:type="dcterms:W3CDTF">2023-05-22T16:55:56Z</dcterms:created>
  <dcterms:modified xsi:type="dcterms:W3CDTF">2024-02-15T16:16:55Z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0x01010010430663A297794C942DF1D11ECA48C8</vt:lpwstr>
  </property>
  <property fmtid="{D5CDD505-2E9C-101B-9397-08002B2CF9AE}" pid="3" name="Order">
    <vt:r8>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SIP_Label_81143e5c-42c7-40b7-9183-5c769686a2ee_Enabled">
    <vt:lpwstr>true</vt:lpwstr>
  </property>
  <property fmtid="{D5CDD505-2E9C-101B-9397-08002B2CF9AE}" pid="11" name="MSIP_Label_81143e5c-42c7-40b7-9183-5c769686a2ee_SetDate">
    <vt:lpwstr>2023-06-12T16:00:30Z</vt:lpwstr>
  </property>
  <property fmtid="{D5CDD505-2E9C-101B-9397-08002B2CF9AE}" pid="12" name="MSIP_Label_81143e5c-42c7-40b7-9183-5c769686a2ee_Method">
    <vt:lpwstr>Standard</vt:lpwstr>
  </property>
  <property fmtid="{D5CDD505-2E9C-101B-9397-08002B2CF9AE}" pid="13" name="MSIP_Label_81143e5c-42c7-40b7-9183-5c769686a2ee_Name">
    <vt:lpwstr>Softcat - Internal</vt:lpwstr>
  </property>
  <property fmtid="{D5CDD505-2E9C-101B-9397-08002B2CF9AE}" pid="14" name="MSIP_Label_81143e5c-42c7-40b7-9183-5c769686a2ee_SiteId">
    <vt:lpwstr>94c5881c-2e97-42f2-8a67-d37d83f56e57</vt:lpwstr>
  </property>
  <property fmtid="{D5CDD505-2E9C-101B-9397-08002B2CF9AE}" pid="15" name="MSIP_Label_81143e5c-42c7-40b7-9183-5c769686a2ee_ActionId">
    <vt:lpwstr>e84240eb-8574-4e79-aec9-9405537accb5</vt:lpwstr>
  </property>
  <property fmtid="{D5CDD505-2E9C-101B-9397-08002B2CF9AE}" pid="16" name="MSIP_Label_81143e5c-42c7-40b7-9183-5c769686a2ee_ContentBits">
    <vt:lpwstr>2</vt:lpwstr>
  </property>
</Properties>
</file>